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9" r:id="rId14"/>
    <p:sldId id="272" r:id="rId15"/>
    <p:sldId id="273" r:id="rId16"/>
  </p:sldIdLst>
  <p:sldSz cx="9144000" cy="5143500" type="screen16x9"/>
  <p:notesSz cx="6858000" cy="9144000"/>
  <p:defaultTextStyle>
    <a:defPPr>
      <a:defRPr lang="en-US"/>
    </a:defPPr>
    <a:lvl1pPr marL="0" algn="l" defTabSz="913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26" algn="l" defTabSz="913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320" algn="l" defTabSz="913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968" algn="l" defTabSz="913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639" algn="l" defTabSz="913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264" algn="l" defTabSz="913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890" algn="l" defTabSz="913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560" algn="l" defTabSz="913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218" algn="l" defTabSz="913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BE4882-D7FD-457D-BAD5-DAB2D920F0AF}" type="doc">
      <dgm:prSet loTypeId="urn:microsoft.com/office/officeart/2005/8/layout/defaul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11E492C-F82C-4513-BC23-8EADA46AFAAE}">
      <dgm:prSet custT="1"/>
      <dgm:spPr/>
      <dgm:t>
        <a:bodyPr/>
        <a:lstStyle/>
        <a:p>
          <a:r>
            <a:rPr lang="en-US" sz="2800" b="0" i="0" dirty="0" smtClean="0">
              <a:solidFill>
                <a:srgbClr val="FFFFFF"/>
              </a:solidFill>
              <a:latin typeface="微軟正黑體" pitchFamily="18" charset="0"/>
            </a:rPr>
            <a:t>Shopping Annuity Master Member/quarter</a:t>
          </a:r>
        </a:p>
      </dgm:t>
    </dgm:pt>
    <dgm:pt modelId="{0CB12B42-7977-4DBB-8506-79F11E24E0C4}" type="parTrans" cxnId="{6D90F62D-5CDF-4F18-8AC3-4B9D6292CE32}">
      <dgm:prSet/>
      <dgm:spPr/>
      <dgm:t>
        <a:bodyPr/>
        <a:lstStyle/>
        <a:p>
          <a:endParaRPr lang="en-US"/>
        </a:p>
      </dgm:t>
    </dgm:pt>
    <dgm:pt modelId="{B1FAB8BB-7E70-4650-8B34-7FFF07790C7A}" type="sibTrans" cxnId="{6D90F62D-5CDF-4F18-8AC3-4B9D6292CE32}">
      <dgm:prSet/>
      <dgm:spPr/>
      <dgm:t>
        <a:bodyPr/>
        <a:lstStyle/>
        <a:p>
          <a:endParaRPr lang="en-US"/>
        </a:p>
      </dgm:t>
    </dgm:pt>
    <dgm:pt modelId="{BB287ACE-B525-4C67-A540-24757D19933A}">
      <dgm:prSet custT="1"/>
      <dgm:spPr/>
      <dgm:t>
        <a:bodyPr/>
        <a:lstStyle/>
        <a:p>
          <a:r>
            <a:rPr lang="en-US" sz="2800" b="0" i="0" dirty="0" smtClean="0">
              <a:solidFill>
                <a:srgbClr val="FFFFFF"/>
              </a:solidFill>
              <a:latin typeface="微軟正黑體" pitchFamily="18" charset="0"/>
            </a:rPr>
            <a:t>Master UFO/quarter</a:t>
          </a:r>
        </a:p>
      </dgm:t>
    </dgm:pt>
    <dgm:pt modelId="{A1DA7ADF-E72C-4FB9-BF52-AAC83C662DE9}" type="parTrans" cxnId="{44CC7A30-F969-46B7-B619-196E9635C697}">
      <dgm:prSet/>
      <dgm:spPr/>
      <dgm:t>
        <a:bodyPr/>
        <a:lstStyle/>
        <a:p>
          <a:endParaRPr lang="en-US"/>
        </a:p>
      </dgm:t>
    </dgm:pt>
    <dgm:pt modelId="{7312C5D1-F583-4F99-9743-0190318D3557}" type="sibTrans" cxnId="{44CC7A30-F969-46B7-B619-196E9635C697}">
      <dgm:prSet/>
      <dgm:spPr/>
      <dgm:t>
        <a:bodyPr/>
        <a:lstStyle/>
        <a:p>
          <a:endParaRPr lang="en-US"/>
        </a:p>
      </dgm:t>
    </dgm:pt>
    <dgm:pt modelId="{3CD808DD-E0D8-42ED-A3F1-CE0EA7632673}">
      <dgm:prSet custT="1"/>
      <dgm:spPr/>
      <dgm:t>
        <a:bodyPr/>
        <a:lstStyle/>
        <a:p>
          <a:r>
            <a:rPr lang="en-US" sz="2800" b="0" i="0" dirty="0" smtClean="0">
              <a:solidFill>
                <a:srgbClr val="FFFFFF"/>
              </a:solidFill>
              <a:latin typeface="微軟正黑體" pitchFamily="18" charset="0"/>
            </a:rPr>
            <a:t>Challenge/half year</a:t>
          </a:r>
        </a:p>
      </dgm:t>
    </dgm:pt>
    <dgm:pt modelId="{E0C1E111-F9BA-4361-895E-BEED3594FC44}" type="parTrans" cxnId="{46DDD716-6388-4A1B-BDD1-78FDA8980762}">
      <dgm:prSet/>
      <dgm:spPr/>
      <dgm:t>
        <a:bodyPr/>
        <a:lstStyle/>
        <a:p>
          <a:endParaRPr lang="en-US"/>
        </a:p>
      </dgm:t>
    </dgm:pt>
    <dgm:pt modelId="{48472E6E-414E-4E03-AAFF-AAEEE7D21438}" type="sibTrans" cxnId="{46DDD716-6388-4A1B-BDD1-78FDA8980762}">
      <dgm:prSet/>
      <dgm:spPr/>
      <dgm:t>
        <a:bodyPr/>
        <a:lstStyle/>
        <a:p>
          <a:endParaRPr lang="en-US"/>
        </a:p>
      </dgm:t>
    </dgm:pt>
    <dgm:pt modelId="{4CD121A3-1F56-45C8-B955-5687623386CB}">
      <dgm:prSet custT="1"/>
      <dgm:spPr>
        <a:gradFill rotWithShape="0">
          <a:gsLst>
            <a:gs pos="14000">
              <a:srgbClr val="CF5369"/>
            </a:gs>
            <a:gs pos="73989">
              <a:srgbClr val="90A1D1"/>
            </a:gs>
            <a:gs pos="63000">
              <a:srgbClr val="95A6D6"/>
            </a:gs>
            <a:gs pos="0">
              <a:srgbClr val="FF0000"/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2800" b="1" i="0" dirty="0" smtClean="0">
              <a:solidFill>
                <a:srgbClr val="FFFFFF"/>
              </a:solidFill>
              <a:latin typeface="微軟正黑體" pitchFamily="18" charset="0"/>
            </a:rPr>
            <a:t>Goal</a:t>
          </a:r>
          <a:br>
            <a:rPr lang="en-US" sz="2800" b="1" i="0" dirty="0" smtClean="0">
              <a:solidFill>
                <a:srgbClr val="FFFFFF"/>
              </a:solidFill>
              <a:latin typeface="微軟正黑體" pitchFamily="18" charset="0"/>
            </a:rPr>
          </a:br>
          <a:r>
            <a:rPr lang="en-US" sz="2400" b="1" i="0" dirty="0" smtClean="0">
              <a:solidFill>
                <a:srgbClr val="FFFF00"/>
              </a:solidFill>
              <a:latin typeface="微軟正黑體" pitchFamily="18" charset="0"/>
            </a:rPr>
            <a:t>Build up a team of Basic 10, Strong 7</a:t>
          </a:r>
        </a:p>
      </dgm:t>
    </dgm:pt>
    <dgm:pt modelId="{8CA1B776-8E8C-4690-A5EB-92438EEC7DE7}" type="parTrans" cxnId="{0FA606A8-616D-4E6F-A771-DF68E1DE95DA}">
      <dgm:prSet/>
      <dgm:spPr/>
      <dgm:t>
        <a:bodyPr/>
        <a:lstStyle/>
        <a:p>
          <a:endParaRPr lang="en-US"/>
        </a:p>
      </dgm:t>
    </dgm:pt>
    <dgm:pt modelId="{E9C50A06-B656-4B8C-9FDE-FA84CE9C0064}" type="sibTrans" cxnId="{0FA606A8-616D-4E6F-A771-DF68E1DE95DA}">
      <dgm:prSet/>
      <dgm:spPr/>
      <dgm:t>
        <a:bodyPr/>
        <a:lstStyle/>
        <a:p>
          <a:endParaRPr lang="en-US"/>
        </a:p>
      </dgm:t>
    </dgm:pt>
    <dgm:pt modelId="{DA877878-EF2C-7E4E-A028-8D7C56DAD624}" type="pres">
      <dgm:prSet presAssocID="{5DBE4882-D7FD-457D-BAD5-DAB2D920F0A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93FE08-442C-984B-8D01-366B56F6A9E7}" type="pres">
      <dgm:prSet presAssocID="{411E492C-F82C-4513-BC23-8EADA46AFAA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35F19-75EC-A542-AD31-5B8ECAEBA045}" type="pres">
      <dgm:prSet presAssocID="{B1FAB8BB-7E70-4650-8B34-7FFF07790C7A}" presName="sibTrans" presStyleCnt="0"/>
      <dgm:spPr/>
    </dgm:pt>
    <dgm:pt modelId="{AA93B183-CD3B-CD41-8152-9B11030BEF1E}" type="pres">
      <dgm:prSet presAssocID="{BB287ACE-B525-4C67-A540-24757D19933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AEDB4-EDC0-A643-9D07-846CDEABF148}" type="pres">
      <dgm:prSet presAssocID="{7312C5D1-F583-4F99-9743-0190318D3557}" presName="sibTrans" presStyleCnt="0"/>
      <dgm:spPr/>
    </dgm:pt>
    <dgm:pt modelId="{806C6783-9143-3545-9406-93DE2CF20FF3}" type="pres">
      <dgm:prSet presAssocID="{3CD808DD-E0D8-42ED-A3F1-CE0EA763267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A0292-46CA-1A4E-A7BA-DFF6E451A830}" type="pres">
      <dgm:prSet presAssocID="{48472E6E-414E-4E03-AAFF-AAEEE7D21438}" presName="sibTrans" presStyleCnt="0"/>
      <dgm:spPr/>
    </dgm:pt>
    <dgm:pt modelId="{55415F38-5DF7-C544-8331-D62425B82A45}" type="pres">
      <dgm:prSet presAssocID="{4CD121A3-1F56-45C8-B955-5687623386C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DDD716-6388-4A1B-BDD1-78FDA8980762}" srcId="{5DBE4882-D7FD-457D-BAD5-DAB2D920F0AF}" destId="{3CD808DD-E0D8-42ED-A3F1-CE0EA7632673}" srcOrd="2" destOrd="0" parTransId="{E0C1E111-F9BA-4361-895E-BEED3594FC44}" sibTransId="{48472E6E-414E-4E03-AAFF-AAEEE7D21438}"/>
    <dgm:cxn modelId="{9EACBFBA-F315-4757-BEDC-7DB88057524D}" type="presOf" srcId="{3CD808DD-E0D8-42ED-A3F1-CE0EA7632673}" destId="{806C6783-9143-3545-9406-93DE2CF20FF3}" srcOrd="0" destOrd="0" presId="urn:microsoft.com/office/officeart/2005/8/layout/default"/>
    <dgm:cxn modelId="{AFF29D96-8913-489E-9452-D43578E347E1}" type="presOf" srcId="{5DBE4882-D7FD-457D-BAD5-DAB2D920F0AF}" destId="{DA877878-EF2C-7E4E-A028-8D7C56DAD624}" srcOrd="0" destOrd="0" presId="urn:microsoft.com/office/officeart/2005/8/layout/default"/>
    <dgm:cxn modelId="{E37BF05B-21AD-48CE-A3B0-60E8C2B7DD7E}" type="presOf" srcId="{411E492C-F82C-4513-BC23-8EADA46AFAAE}" destId="{0A93FE08-442C-984B-8D01-366B56F6A9E7}" srcOrd="0" destOrd="0" presId="urn:microsoft.com/office/officeart/2005/8/layout/default"/>
    <dgm:cxn modelId="{0FA606A8-616D-4E6F-A771-DF68E1DE95DA}" srcId="{5DBE4882-D7FD-457D-BAD5-DAB2D920F0AF}" destId="{4CD121A3-1F56-45C8-B955-5687623386CB}" srcOrd="3" destOrd="0" parTransId="{8CA1B776-8E8C-4690-A5EB-92438EEC7DE7}" sibTransId="{E9C50A06-B656-4B8C-9FDE-FA84CE9C0064}"/>
    <dgm:cxn modelId="{406CE7A8-F244-48BC-917B-746E658BDE29}" type="presOf" srcId="{4CD121A3-1F56-45C8-B955-5687623386CB}" destId="{55415F38-5DF7-C544-8331-D62425B82A45}" srcOrd="0" destOrd="0" presId="urn:microsoft.com/office/officeart/2005/8/layout/default"/>
    <dgm:cxn modelId="{0A1A9705-ECE8-4B95-AF2D-825252152392}" type="presOf" srcId="{BB287ACE-B525-4C67-A540-24757D19933A}" destId="{AA93B183-CD3B-CD41-8152-9B11030BEF1E}" srcOrd="0" destOrd="0" presId="urn:microsoft.com/office/officeart/2005/8/layout/default"/>
    <dgm:cxn modelId="{6D90F62D-5CDF-4F18-8AC3-4B9D6292CE32}" srcId="{5DBE4882-D7FD-457D-BAD5-DAB2D920F0AF}" destId="{411E492C-F82C-4513-BC23-8EADA46AFAAE}" srcOrd="0" destOrd="0" parTransId="{0CB12B42-7977-4DBB-8506-79F11E24E0C4}" sibTransId="{B1FAB8BB-7E70-4650-8B34-7FFF07790C7A}"/>
    <dgm:cxn modelId="{44CC7A30-F969-46B7-B619-196E9635C697}" srcId="{5DBE4882-D7FD-457D-BAD5-DAB2D920F0AF}" destId="{BB287ACE-B525-4C67-A540-24757D19933A}" srcOrd="1" destOrd="0" parTransId="{A1DA7ADF-E72C-4FB9-BF52-AAC83C662DE9}" sibTransId="{7312C5D1-F583-4F99-9743-0190318D3557}"/>
    <dgm:cxn modelId="{2EAF2EBF-5E9F-49B5-A29C-227E40F5BA74}" type="presParOf" srcId="{DA877878-EF2C-7E4E-A028-8D7C56DAD624}" destId="{0A93FE08-442C-984B-8D01-366B56F6A9E7}" srcOrd="0" destOrd="0" presId="urn:microsoft.com/office/officeart/2005/8/layout/default"/>
    <dgm:cxn modelId="{BBC853CB-F74F-4C8A-B31E-7A974776E9F7}" type="presParOf" srcId="{DA877878-EF2C-7E4E-A028-8D7C56DAD624}" destId="{39535F19-75EC-A542-AD31-5B8ECAEBA045}" srcOrd="1" destOrd="0" presId="urn:microsoft.com/office/officeart/2005/8/layout/default"/>
    <dgm:cxn modelId="{0029E315-D607-4A5E-BE97-6257A5E8E583}" type="presParOf" srcId="{DA877878-EF2C-7E4E-A028-8D7C56DAD624}" destId="{AA93B183-CD3B-CD41-8152-9B11030BEF1E}" srcOrd="2" destOrd="0" presId="urn:microsoft.com/office/officeart/2005/8/layout/default"/>
    <dgm:cxn modelId="{56639938-F4B9-4A5C-A7FF-05BF21ED73F8}" type="presParOf" srcId="{DA877878-EF2C-7E4E-A028-8D7C56DAD624}" destId="{3EDAEDB4-EDC0-A643-9D07-846CDEABF148}" srcOrd="3" destOrd="0" presId="urn:microsoft.com/office/officeart/2005/8/layout/default"/>
    <dgm:cxn modelId="{2BE4982E-2EBF-4287-828E-461DD7FB35F0}" type="presParOf" srcId="{DA877878-EF2C-7E4E-A028-8D7C56DAD624}" destId="{806C6783-9143-3545-9406-93DE2CF20FF3}" srcOrd="4" destOrd="0" presId="urn:microsoft.com/office/officeart/2005/8/layout/default"/>
    <dgm:cxn modelId="{FB4EB921-F2EE-450E-A54E-0890952A2BBD}" type="presParOf" srcId="{DA877878-EF2C-7E4E-A028-8D7C56DAD624}" destId="{AEFA0292-46CA-1A4E-A7BA-DFF6E451A830}" srcOrd="5" destOrd="0" presId="urn:microsoft.com/office/officeart/2005/8/layout/default"/>
    <dgm:cxn modelId="{32F26783-4BAF-4617-8B38-07F55B2F09F5}" type="presParOf" srcId="{DA877878-EF2C-7E4E-A028-8D7C56DAD624}" destId="{55415F38-5DF7-C544-8331-D62425B82A4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F7CF15-A609-41B7-A528-5633C25A97ED}" type="doc">
      <dgm:prSet loTypeId="urn:microsoft.com/office/officeart/2005/8/layout/hierarchy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0CE6B6-58CA-4ABD-989E-07DA4E45C7AF}">
      <dgm:prSet/>
      <dgm:spPr/>
      <dgm:t>
        <a:bodyPr/>
        <a:lstStyle/>
        <a:p>
          <a:r>
            <a:rPr lang="en-US" sz="2900" b="1" i="0" dirty="0" smtClean="0">
              <a:solidFill>
                <a:srgbClr val="000000"/>
              </a:solidFill>
              <a:latin typeface="微軟正黑體" pitchFamily="18" charset="0"/>
            </a:rPr>
            <a:t>Distraction </a:t>
          </a:r>
        </a:p>
        <a:p>
          <a:r>
            <a:rPr lang="en-US" sz="2900" b="1" i="0" dirty="0" smtClean="0">
              <a:solidFill>
                <a:srgbClr val="000000"/>
              </a:solidFill>
              <a:latin typeface="微軟正黑體" pitchFamily="18" charset="0"/>
            </a:rPr>
            <a:t>vs.</a:t>
          </a:r>
        </a:p>
        <a:p>
          <a:r>
            <a:rPr lang="en-US" sz="2900" b="1" i="0" dirty="0" smtClean="0">
              <a:solidFill>
                <a:srgbClr val="000000"/>
              </a:solidFill>
              <a:latin typeface="微軟正黑體" pitchFamily="18" charset="0"/>
            </a:rPr>
            <a:t>Concentration</a:t>
          </a:r>
        </a:p>
      </dgm:t>
    </dgm:pt>
    <dgm:pt modelId="{1BB56639-8F5F-46BE-8E02-D9C34FFF9306}" type="parTrans" cxnId="{4B94E292-79E3-45AF-BFD6-CFDC2BBF57ED}">
      <dgm:prSet/>
      <dgm:spPr/>
      <dgm:t>
        <a:bodyPr/>
        <a:lstStyle/>
        <a:p>
          <a:endParaRPr lang="en-US"/>
        </a:p>
      </dgm:t>
    </dgm:pt>
    <dgm:pt modelId="{BD87FC9D-A067-4DB6-AEEF-1BEE635FA369}" type="sibTrans" cxnId="{4B94E292-79E3-45AF-BFD6-CFDC2BBF57ED}">
      <dgm:prSet/>
      <dgm:spPr/>
      <dgm:t>
        <a:bodyPr/>
        <a:lstStyle/>
        <a:p>
          <a:endParaRPr lang="en-US"/>
        </a:p>
      </dgm:t>
    </dgm:pt>
    <dgm:pt modelId="{BBB0A7A9-213B-4E83-A9D3-D854AA75C47B}">
      <dgm:prSet/>
      <dgm:spPr/>
      <dgm:t>
        <a:bodyPr/>
        <a:lstStyle/>
        <a:p>
          <a:r>
            <a:rPr lang="en-US" sz="2900" b="1" i="0" dirty="0" smtClean="0">
              <a:solidFill>
                <a:srgbClr val="000000"/>
              </a:solidFill>
              <a:latin typeface="微軟正黑體" pitchFamily="18" charset="0"/>
            </a:rPr>
            <a:t>Excuses </a:t>
          </a:r>
        </a:p>
        <a:p>
          <a:r>
            <a:rPr lang="en-US" sz="2900" b="1" i="0" dirty="0" smtClean="0">
              <a:solidFill>
                <a:srgbClr val="000000"/>
              </a:solidFill>
              <a:latin typeface="微軟正黑體" pitchFamily="18" charset="0"/>
            </a:rPr>
            <a:t>vs.</a:t>
          </a:r>
        </a:p>
        <a:p>
          <a:r>
            <a:rPr lang="en-US" sz="2900" b="1" i="0" dirty="0" smtClean="0">
              <a:solidFill>
                <a:srgbClr val="000000"/>
              </a:solidFill>
              <a:latin typeface="微軟正黑體" pitchFamily="18" charset="0"/>
            </a:rPr>
            <a:t>Methods</a:t>
          </a:r>
        </a:p>
      </dgm:t>
    </dgm:pt>
    <dgm:pt modelId="{F83311EE-8961-48A2-AA34-8E1ABA9209CE}" type="parTrans" cxnId="{10DF49F5-0F78-4860-BAFD-D9F17AFE90D6}">
      <dgm:prSet/>
      <dgm:spPr/>
      <dgm:t>
        <a:bodyPr/>
        <a:lstStyle/>
        <a:p>
          <a:endParaRPr lang="en-US"/>
        </a:p>
      </dgm:t>
    </dgm:pt>
    <dgm:pt modelId="{6EE8B956-AD7D-46C9-92B8-D8B9FFC7E804}" type="sibTrans" cxnId="{10DF49F5-0F78-4860-BAFD-D9F17AFE90D6}">
      <dgm:prSet/>
      <dgm:spPr/>
      <dgm:t>
        <a:bodyPr/>
        <a:lstStyle/>
        <a:p>
          <a:endParaRPr lang="en-US"/>
        </a:p>
      </dgm:t>
    </dgm:pt>
    <dgm:pt modelId="{62F932C6-025A-4A21-B281-586D691EF8F3}">
      <dgm:prSet/>
      <dgm:spPr/>
      <dgm:t>
        <a:bodyPr/>
        <a:lstStyle/>
        <a:p>
          <a:r>
            <a:rPr lang="en-US" sz="2900" b="1" i="0" dirty="0" smtClean="0">
              <a:solidFill>
                <a:srgbClr val="000000"/>
              </a:solidFill>
              <a:latin typeface="微軟正黑體" pitchFamily="18" charset="0"/>
            </a:rPr>
            <a:t>Have a try </a:t>
          </a:r>
        </a:p>
        <a:p>
          <a:r>
            <a:rPr lang="en-US" sz="2900" b="1" i="0" dirty="0" smtClean="0">
              <a:solidFill>
                <a:srgbClr val="000000"/>
              </a:solidFill>
              <a:latin typeface="微軟正黑體" pitchFamily="18" charset="0"/>
            </a:rPr>
            <a:t>vs. </a:t>
          </a:r>
        </a:p>
        <a:p>
          <a:r>
            <a:rPr lang="en-US" sz="2900" b="1" i="0" dirty="0" smtClean="0">
              <a:solidFill>
                <a:srgbClr val="000000"/>
              </a:solidFill>
              <a:latin typeface="微軟正黑體" pitchFamily="18" charset="0"/>
            </a:rPr>
            <a:t>Must succeed</a:t>
          </a:r>
        </a:p>
      </dgm:t>
    </dgm:pt>
    <dgm:pt modelId="{0D8F3C54-FF49-400F-BDD3-06B387264851}" type="parTrans" cxnId="{90AC52CF-1209-4815-BFC8-4F3FE2F52841}">
      <dgm:prSet/>
      <dgm:spPr/>
      <dgm:t>
        <a:bodyPr/>
        <a:lstStyle/>
        <a:p>
          <a:endParaRPr lang="en-US"/>
        </a:p>
      </dgm:t>
    </dgm:pt>
    <dgm:pt modelId="{EF703320-3C49-498D-BDC9-AE046BDD9A06}" type="sibTrans" cxnId="{90AC52CF-1209-4815-BFC8-4F3FE2F52841}">
      <dgm:prSet/>
      <dgm:spPr/>
      <dgm:t>
        <a:bodyPr/>
        <a:lstStyle/>
        <a:p>
          <a:endParaRPr lang="en-US"/>
        </a:p>
      </dgm:t>
    </dgm:pt>
    <dgm:pt modelId="{C7A522D4-BDE1-6043-AF1B-F33B33CBAA02}" type="pres">
      <dgm:prSet presAssocID="{ADF7CF15-A609-41B7-A528-5633C25A97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51A7003-25C6-2E4C-A4C7-B32D7478A215}" type="pres">
      <dgm:prSet presAssocID="{7B0CE6B6-58CA-4ABD-989E-07DA4E45C7AF}" presName="hierRoot1" presStyleCnt="0"/>
      <dgm:spPr/>
    </dgm:pt>
    <dgm:pt modelId="{F4AC398D-B3FB-6245-AC6E-31624A542718}" type="pres">
      <dgm:prSet presAssocID="{7B0CE6B6-58CA-4ABD-989E-07DA4E45C7AF}" presName="composite" presStyleCnt="0"/>
      <dgm:spPr/>
    </dgm:pt>
    <dgm:pt modelId="{FBE78A35-D564-A946-A923-9F637609E15F}" type="pres">
      <dgm:prSet presAssocID="{7B0CE6B6-58CA-4ABD-989E-07DA4E45C7AF}" presName="background" presStyleLbl="node0" presStyleIdx="0" presStyleCnt="3"/>
      <dgm:spPr/>
    </dgm:pt>
    <dgm:pt modelId="{21580071-B002-1F43-A3AC-A398DFF48A6F}" type="pres">
      <dgm:prSet presAssocID="{7B0CE6B6-58CA-4ABD-989E-07DA4E45C7AF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B9F795-68BF-D843-852B-407DA3A7DDE4}" type="pres">
      <dgm:prSet presAssocID="{7B0CE6B6-58CA-4ABD-989E-07DA4E45C7AF}" presName="hierChild2" presStyleCnt="0"/>
      <dgm:spPr/>
    </dgm:pt>
    <dgm:pt modelId="{C1663F84-C540-1743-BAAC-8EAE783213EB}" type="pres">
      <dgm:prSet presAssocID="{BBB0A7A9-213B-4E83-A9D3-D854AA75C47B}" presName="hierRoot1" presStyleCnt="0"/>
      <dgm:spPr/>
    </dgm:pt>
    <dgm:pt modelId="{4808CE37-BB71-0B45-BC84-E454240557D4}" type="pres">
      <dgm:prSet presAssocID="{BBB0A7A9-213B-4E83-A9D3-D854AA75C47B}" presName="composite" presStyleCnt="0"/>
      <dgm:spPr/>
    </dgm:pt>
    <dgm:pt modelId="{9C8CDC45-DFC8-6A47-8282-C12388E58CA8}" type="pres">
      <dgm:prSet presAssocID="{BBB0A7A9-213B-4E83-A9D3-D854AA75C47B}" presName="background" presStyleLbl="node0" presStyleIdx="1" presStyleCnt="3"/>
      <dgm:spPr/>
    </dgm:pt>
    <dgm:pt modelId="{B96798E6-8530-7C4A-911D-2F7A1A513C30}" type="pres">
      <dgm:prSet presAssocID="{BBB0A7A9-213B-4E83-A9D3-D854AA75C47B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D5CB9F-3B7E-EA4B-AF17-3E256F0B9E43}" type="pres">
      <dgm:prSet presAssocID="{BBB0A7A9-213B-4E83-A9D3-D854AA75C47B}" presName="hierChild2" presStyleCnt="0"/>
      <dgm:spPr/>
    </dgm:pt>
    <dgm:pt modelId="{68C507EE-76B9-D747-9069-4E30207981C8}" type="pres">
      <dgm:prSet presAssocID="{62F932C6-025A-4A21-B281-586D691EF8F3}" presName="hierRoot1" presStyleCnt="0"/>
      <dgm:spPr/>
    </dgm:pt>
    <dgm:pt modelId="{4CBD0023-55C2-8C43-8C70-A8EAE2760AE2}" type="pres">
      <dgm:prSet presAssocID="{62F932C6-025A-4A21-B281-586D691EF8F3}" presName="composite" presStyleCnt="0"/>
      <dgm:spPr/>
    </dgm:pt>
    <dgm:pt modelId="{3A2EB925-879E-F549-AD71-562FA1CEF06F}" type="pres">
      <dgm:prSet presAssocID="{62F932C6-025A-4A21-B281-586D691EF8F3}" presName="background" presStyleLbl="node0" presStyleIdx="2" presStyleCnt="3"/>
      <dgm:spPr/>
    </dgm:pt>
    <dgm:pt modelId="{171C580A-48F2-4A42-99AE-FE09F780959C}" type="pres">
      <dgm:prSet presAssocID="{62F932C6-025A-4A21-B281-586D691EF8F3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4284C3-7D67-0F4B-B128-4F5087C25118}" type="pres">
      <dgm:prSet presAssocID="{62F932C6-025A-4A21-B281-586D691EF8F3}" presName="hierChild2" presStyleCnt="0"/>
      <dgm:spPr/>
    </dgm:pt>
  </dgm:ptLst>
  <dgm:cxnLst>
    <dgm:cxn modelId="{10DF49F5-0F78-4860-BAFD-D9F17AFE90D6}" srcId="{ADF7CF15-A609-41B7-A528-5633C25A97ED}" destId="{BBB0A7A9-213B-4E83-A9D3-D854AA75C47B}" srcOrd="1" destOrd="0" parTransId="{F83311EE-8961-48A2-AA34-8E1ABA9209CE}" sibTransId="{6EE8B956-AD7D-46C9-92B8-D8B9FFC7E804}"/>
    <dgm:cxn modelId="{4B94E292-79E3-45AF-BFD6-CFDC2BBF57ED}" srcId="{ADF7CF15-A609-41B7-A528-5633C25A97ED}" destId="{7B0CE6B6-58CA-4ABD-989E-07DA4E45C7AF}" srcOrd="0" destOrd="0" parTransId="{1BB56639-8F5F-46BE-8E02-D9C34FFF9306}" sibTransId="{BD87FC9D-A067-4DB6-AEEF-1BEE635FA369}"/>
    <dgm:cxn modelId="{4336B487-2ED5-4DC1-8D5F-0303E4B28228}" type="presOf" srcId="{7B0CE6B6-58CA-4ABD-989E-07DA4E45C7AF}" destId="{21580071-B002-1F43-A3AC-A398DFF48A6F}" srcOrd="0" destOrd="0" presId="urn:microsoft.com/office/officeart/2005/8/layout/hierarchy1"/>
    <dgm:cxn modelId="{90AC52CF-1209-4815-BFC8-4F3FE2F52841}" srcId="{ADF7CF15-A609-41B7-A528-5633C25A97ED}" destId="{62F932C6-025A-4A21-B281-586D691EF8F3}" srcOrd="2" destOrd="0" parTransId="{0D8F3C54-FF49-400F-BDD3-06B387264851}" sibTransId="{EF703320-3C49-498D-BDC9-AE046BDD9A06}"/>
    <dgm:cxn modelId="{EE86554E-E9A5-4CB9-95D7-CCAB8435EEB2}" type="presOf" srcId="{62F932C6-025A-4A21-B281-586D691EF8F3}" destId="{171C580A-48F2-4A42-99AE-FE09F780959C}" srcOrd="0" destOrd="0" presId="urn:microsoft.com/office/officeart/2005/8/layout/hierarchy1"/>
    <dgm:cxn modelId="{8D7AE055-E3A6-4B20-BA25-5FDFE3849051}" type="presOf" srcId="{ADF7CF15-A609-41B7-A528-5633C25A97ED}" destId="{C7A522D4-BDE1-6043-AF1B-F33B33CBAA02}" srcOrd="0" destOrd="0" presId="urn:microsoft.com/office/officeart/2005/8/layout/hierarchy1"/>
    <dgm:cxn modelId="{C6FDDF4B-5B75-4C7B-847E-35894C6E2789}" type="presOf" srcId="{BBB0A7A9-213B-4E83-A9D3-D854AA75C47B}" destId="{B96798E6-8530-7C4A-911D-2F7A1A513C30}" srcOrd="0" destOrd="0" presId="urn:microsoft.com/office/officeart/2005/8/layout/hierarchy1"/>
    <dgm:cxn modelId="{0E18D3E1-94A7-4476-A4E0-DDA0700B18D5}" type="presParOf" srcId="{C7A522D4-BDE1-6043-AF1B-F33B33CBAA02}" destId="{651A7003-25C6-2E4C-A4C7-B32D7478A215}" srcOrd="0" destOrd="0" presId="urn:microsoft.com/office/officeart/2005/8/layout/hierarchy1"/>
    <dgm:cxn modelId="{6DD0484D-5FBC-44AB-81FE-6D42EBF45376}" type="presParOf" srcId="{651A7003-25C6-2E4C-A4C7-B32D7478A215}" destId="{F4AC398D-B3FB-6245-AC6E-31624A542718}" srcOrd="0" destOrd="0" presId="urn:microsoft.com/office/officeart/2005/8/layout/hierarchy1"/>
    <dgm:cxn modelId="{41BF5092-AD51-4136-B8D1-A9E0456BDD29}" type="presParOf" srcId="{F4AC398D-B3FB-6245-AC6E-31624A542718}" destId="{FBE78A35-D564-A946-A923-9F637609E15F}" srcOrd="0" destOrd="0" presId="urn:microsoft.com/office/officeart/2005/8/layout/hierarchy1"/>
    <dgm:cxn modelId="{C054BE7B-5D25-4609-8875-55985667FAFB}" type="presParOf" srcId="{F4AC398D-B3FB-6245-AC6E-31624A542718}" destId="{21580071-B002-1F43-A3AC-A398DFF48A6F}" srcOrd="1" destOrd="0" presId="urn:microsoft.com/office/officeart/2005/8/layout/hierarchy1"/>
    <dgm:cxn modelId="{DB6FEBC8-0797-4B1D-9B29-5D2D096E1FB9}" type="presParOf" srcId="{651A7003-25C6-2E4C-A4C7-B32D7478A215}" destId="{90B9F795-68BF-D843-852B-407DA3A7DDE4}" srcOrd="1" destOrd="0" presId="urn:microsoft.com/office/officeart/2005/8/layout/hierarchy1"/>
    <dgm:cxn modelId="{792EC1EC-F5E8-408D-87C4-6DF79983FF6F}" type="presParOf" srcId="{C7A522D4-BDE1-6043-AF1B-F33B33CBAA02}" destId="{C1663F84-C540-1743-BAAC-8EAE783213EB}" srcOrd="1" destOrd="0" presId="urn:microsoft.com/office/officeart/2005/8/layout/hierarchy1"/>
    <dgm:cxn modelId="{01DD48BC-75D4-4215-A55F-906A76598E23}" type="presParOf" srcId="{C1663F84-C540-1743-BAAC-8EAE783213EB}" destId="{4808CE37-BB71-0B45-BC84-E454240557D4}" srcOrd="0" destOrd="0" presId="urn:microsoft.com/office/officeart/2005/8/layout/hierarchy1"/>
    <dgm:cxn modelId="{297782AB-C72F-4706-A599-FFFD1A92DBB1}" type="presParOf" srcId="{4808CE37-BB71-0B45-BC84-E454240557D4}" destId="{9C8CDC45-DFC8-6A47-8282-C12388E58CA8}" srcOrd="0" destOrd="0" presId="urn:microsoft.com/office/officeart/2005/8/layout/hierarchy1"/>
    <dgm:cxn modelId="{4C501BAB-685A-45ED-8125-1385F2E1540A}" type="presParOf" srcId="{4808CE37-BB71-0B45-BC84-E454240557D4}" destId="{B96798E6-8530-7C4A-911D-2F7A1A513C30}" srcOrd="1" destOrd="0" presId="urn:microsoft.com/office/officeart/2005/8/layout/hierarchy1"/>
    <dgm:cxn modelId="{214A5683-73CE-4C04-99C6-021B1303CFDD}" type="presParOf" srcId="{C1663F84-C540-1743-BAAC-8EAE783213EB}" destId="{93D5CB9F-3B7E-EA4B-AF17-3E256F0B9E43}" srcOrd="1" destOrd="0" presId="urn:microsoft.com/office/officeart/2005/8/layout/hierarchy1"/>
    <dgm:cxn modelId="{92A63CCA-E094-459F-A1DD-D24283303335}" type="presParOf" srcId="{C7A522D4-BDE1-6043-AF1B-F33B33CBAA02}" destId="{68C507EE-76B9-D747-9069-4E30207981C8}" srcOrd="2" destOrd="0" presId="urn:microsoft.com/office/officeart/2005/8/layout/hierarchy1"/>
    <dgm:cxn modelId="{FE80BE73-77AB-4303-898C-3BA78707CE64}" type="presParOf" srcId="{68C507EE-76B9-D747-9069-4E30207981C8}" destId="{4CBD0023-55C2-8C43-8C70-A8EAE2760AE2}" srcOrd="0" destOrd="0" presId="urn:microsoft.com/office/officeart/2005/8/layout/hierarchy1"/>
    <dgm:cxn modelId="{8D2F3F00-B412-4D63-A573-4CFEDDE70C9E}" type="presParOf" srcId="{4CBD0023-55C2-8C43-8C70-A8EAE2760AE2}" destId="{3A2EB925-879E-F549-AD71-562FA1CEF06F}" srcOrd="0" destOrd="0" presId="urn:microsoft.com/office/officeart/2005/8/layout/hierarchy1"/>
    <dgm:cxn modelId="{B5E96AAF-4671-494F-B5A3-AF2C4BC1B162}" type="presParOf" srcId="{4CBD0023-55C2-8C43-8C70-A8EAE2760AE2}" destId="{171C580A-48F2-4A42-99AE-FE09F780959C}" srcOrd="1" destOrd="0" presId="urn:microsoft.com/office/officeart/2005/8/layout/hierarchy1"/>
    <dgm:cxn modelId="{08C8A471-D28A-40FB-93B2-35E8D178EE9C}" type="presParOf" srcId="{68C507EE-76B9-D747-9069-4E30207981C8}" destId="{CB4284C3-7D67-0F4B-B128-4F5087C2511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3FE08-442C-984B-8D01-366B56F6A9E7}">
      <dsp:nvSpPr>
        <dsp:cNvPr id="0" name=""/>
        <dsp:cNvSpPr/>
      </dsp:nvSpPr>
      <dsp:spPr>
        <a:xfrm>
          <a:off x="616" y="721948"/>
          <a:ext cx="2403908" cy="144234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solidFill>
                <a:srgbClr val="FFFFFF"/>
              </a:solidFill>
              <a:latin typeface="微軟正黑體" pitchFamily="18" charset="0"/>
            </a:rPr>
            <a:t>Shopping Annuity Master Member/quarter</a:t>
          </a:r>
        </a:p>
      </dsp:txBody>
      <dsp:txXfrm>
        <a:off x="616" y="721948"/>
        <a:ext cx="2403908" cy="1442344"/>
      </dsp:txXfrm>
    </dsp:sp>
    <dsp:sp modelId="{AA93B183-CD3B-CD41-8152-9B11030BEF1E}">
      <dsp:nvSpPr>
        <dsp:cNvPr id="0" name=""/>
        <dsp:cNvSpPr/>
      </dsp:nvSpPr>
      <dsp:spPr>
        <a:xfrm>
          <a:off x="2644915" y="721948"/>
          <a:ext cx="2403908" cy="144234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16428"/>
                <a:satOff val="-2085"/>
                <a:lumOff val="88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16428"/>
                <a:satOff val="-2085"/>
                <a:lumOff val="88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16428"/>
                <a:satOff val="-2085"/>
                <a:lumOff val="88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solidFill>
                <a:srgbClr val="FFFFFF"/>
              </a:solidFill>
              <a:latin typeface="微軟正黑體" pitchFamily="18" charset="0"/>
            </a:rPr>
            <a:t>Master UFO/quarter</a:t>
          </a:r>
        </a:p>
      </dsp:txBody>
      <dsp:txXfrm>
        <a:off x="2644915" y="721948"/>
        <a:ext cx="2403908" cy="1442344"/>
      </dsp:txXfrm>
    </dsp:sp>
    <dsp:sp modelId="{806C6783-9143-3545-9406-93DE2CF20FF3}">
      <dsp:nvSpPr>
        <dsp:cNvPr id="0" name=""/>
        <dsp:cNvSpPr/>
      </dsp:nvSpPr>
      <dsp:spPr>
        <a:xfrm>
          <a:off x="616" y="2404684"/>
          <a:ext cx="2403908" cy="144234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32855"/>
                <a:satOff val="-4171"/>
                <a:lumOff val="177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32855"/>
                <a:satOff val="-4171"/>
                <a:lumOff val="177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32855"/>
                <a:satOff val="-4171"/>
                <a:lumOff val="177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solidFill>
                <a:srgbClr val="FFFFFF"/>
              </a:solidFill>
              <a:latin typeface="微軟正黑體" pitchFamily="18" charset="0"/>
            </a:rPr>
            <a:t>Challenge/half year</a:t>
          </a:r>
        </a:p>
      </dsp:txBody>
      <dsp:txXfrm>
        <a:off x="616" y="2404684"/>
        <a:ext cx="2403908" cy="1442344"/>
      </dsp:txXfrm>
    </dsp:sp>
    <dsp:sp modelId="{55415F38-5DF7-C544-8331-D62425B82A45}">
      <dsp:nvSpPr>
        <dsp:cNvPr id="0" name=""/>
        <dsp:cNvSpPr/>
      </dsp:nvSpPr>
      <dsp:spPr>
        <a:xfrm>
          <a:off x="2644915" y="2404684"/>
          <a:ext cx="2403908" cy="1442344"/>
        </a:xfrm>
        <a:prstGeom prst="rect">
          <a:avLst/>
        </a:prstGeom>
        <a:gradFill rotWithShape="0">
          <a:gsLst>
            <a:gs pos="14000">
              <a:srgbClr val="CF5369"/>
            </a:gs>
            <a:gs pos="73989">
              <a:srgbClr val="90A1D1"/>
            </a:gs>
            <a:gs pos="63000">
              <a:srgbClr val="95A6D6"/>
            </a:gs>
            <a:gs pos="0">
              <a:srgbClr val="FF0000"/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smtClean="0">
              <a:solidFill>
                <a:srgbClr val="FFFFFF"/>
              </a:solidFill>
              <a:latin typeface="微軟正黑體" pitchFamily="18" charset="0"/>
            </a:rPr>
            <a:t>Goal</a:t>
          </a:r>
          <a:br>
            <a:rPr lang="en-US" sz="2800" b="1" i="0" kern="1200" dirty="0" smtClean="0">
              <a:solidFill>
                <a:srgbClr val="FFFFFF"/>
              </a:solidFill>
              <a:latin typeface="微軟正黑體" pitchFamily="18" charset="0"/>
            </a:rPr>
          </a:br>
          <a:r>
            <a:rPr lang="en-US" sz="2400" b="1" i="0" kern="1200" dirty="0" smtClean="0">
              <a:solidFill>
                <a:srgbClr val="FFFF00"/>
              </a:solidFill>
              <a:latin typeface="微軟正黑體" pitchFamily="18" charset="0"/>
            </a:rPr>
            <a:t>Build up a team of Basic 10, Strong 7</a:t>
          </a:r>
        </a:p>
      </dsp:txBody>
      <dsp:txXfrm>
        <a:off x="2644915" y="2404684"/>
        <a:ext cx="2403908" cy="14423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78A35-D564-A946-A923-9F637609E15F}">
      <dsp:nvSpPr>
        <dsp:cNvPr id="0" name=""/>
        <dsp:cNvSpPr/>
      </dsp:nvSpPr>
      <dsp:spPr>
        <a:xfrm>
          <a:off x="0" y="557425"/>
          <a:ext cx="2218134" cy="1408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580071-B002-1F43-A3AC-A398DFF48A6F}">
      <dsp:nvSpPr>
        <dsp:cNvPr id="0" name=""/>
        <dsp:cNvSpPr/>
      </dsp:nvSpPr>
      <dsp:spPr>
        <a:xfrm>
          <a:off x="246459" y="791562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000000"/>
              </a:solidFill>
              <a:latin typeface="微軟正黑體" pitchFamily="18" charset="0"/>
            </a:rPr>
            <a:t>Distraction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000000"/>
              </a:solidFill>
              <a:latin typeface="微軟正黑體" pitchFamily="18" charset="0"/>
            </a:rPr>
            <a:t>vs.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000000"/>
              </a:solidFill>
              <a:latin typeface="微軟正黑體" pitchFamily="18" charset="0"/>
            </a:rPr>
            <a:t>Concentration</a:t>
          </a:r>
        </a:p>
      </dsp:txBody>
      <dsp:txXfrm>
        <a:off x="287713" y="832816"/>
        <a:ext cx="2135626" cy="1326007"/>
      </dsp:txXfrm>
    </dsp:sp>
    <dsp:sp modelId="{9C8CDC45-DFC8-6A47-8282-C12388E58CA8}">
      <dsp:nvSpPr>
        <dsp:cNvPr id="0" name=""/>
        <dsp:cNvSpPr/>
      </dsp:nvSpPr>
      <dsp:spPr>
        <a:xfrm>
          <a:off x="2711053" y="557425"/>
          <a:ext cx="2218134" cy="1408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6798E6-8530-7C4A-911D-2F7A1A513C30}">
      <dsp:nvSpPr>
        <dsp:cNvPr id="0" name=""/>
        <dsp:cNvSpPr/>
      </dsp:nvSpPr>
      <dsp:spPr>
        <a:xfrm>
          <a:off x="2957512" y="791562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000000"/>
              </a:solidFill>
              <a:latin typeface="微軟正黑體" pitchFamily="18" charset="0"/>
            </a:rPr>
            <a:t>Excuses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000000"/>
              </a:solidFill>
              <a:latin typeface="微軟正黑體" pitchFamily="18" charset="0"/>
            </a:rPr>
            <a:t>vs.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000000"/>
              </a:solidFill>
              <a:latin typeface="微軟正黑體" pitchFamily="18" charset="0"/>
            </a:rPr>
            <a:t>Methods</a:t>
          </a:r>
        </a:p>
      </dsp:txBody>
      <dsp:txXfrm>
        <a:off x="2998766" y="832816"/>
        <a:ext cx="2135626" cy="1326007"/>
      </dsp:txXfrm>
    </dsp:sp>
    <dsp:sp modelId="{3A2EB925-879E-F549-AD71-562FA1CEF06F}">
      <dsp:nvSpPr>
        <dsp:cNvPr id="0" name=""/>
        <dsp:cNvSpPr/>
      </dsp:nvSpPr>
      <dsp:spPr>
        <a:xfrm>
          <a:off x="5422106" y="557425"/>
          <a:ext cx="2218134" cy="1408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1C580A-48F2-4A42-99AE-FE09F780959C}">
      <dsp:nvSpPr>
        <dsp:cNvPr id="0" name=""/>
        <dsp:cNvSpPr/>
      </dsp:nvSpPr>
      <dsp:spPr>
        <a:xfrm>
          <a:off x="5668565" y="791562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000000"/>
              </a:solidFill>
              <a:latin typeface="微軟正黑體" pitchFamily="18" charset="0"/>
            </a:rPr>
            <a:t>Have a try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000000"/>
              </a:solidFill>
              <a:latin typeface="微軟正黑體" pitchFamily="18" charset="0"/>
            </a:rPr>
            <a:t>vs.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000000"/>
              </a:solidFill>
              <a:latin typeface="微軟正黑體" pitchFamily="18" charset="0"/>
            </a:rPr>
            <a:t>Must succeed</a:t>
          </a:r>
        </a:p>
      </dsp:txBody>
      <dsp:txXfrm>
        <a:off x="5709819" y="832816"/>
        <a:ext cx="2135626" cy="1326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5657C-8A99-467B-BB7E-605206C2324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53F30-6374-48AE-AABE-EA8B5D74D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26" algn="l" defTabSz="913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20" algn="l" defTabSz="913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68" algn="l" defTabSz="913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39" algn="l" defTabSz="913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64" algn="l" defTabSz="913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890" algn="l" defTabSz="913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60" algn="l" defTabSz="913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18" algn="l" defTabSz="913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E1CA-2D91-094F-AB0E-EE97685FB19C}" type="slidenum">
              <a:rPr kumimoji="1" lang="zh-TW" altLang="en-US" smtClean="0">
                <a:solidFill>
                  <a:prstClr val="black"/>
                </a:solidFill>
              </a:rPr>
              <a:pPr/>
              <a:t>5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9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18445-38C2-41A3-A358-77E2E53FF1F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5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E1CA-2D91-094F-AB0E-EE97685FB19C}" type="slidenum">
              <a:rPr kumimoji="1" lang="zh-TW" altLang="en-US" smtClean="0">
                <a:solidFill>
                  <a:prstClr val="black"/>
                </a:solidFill>
              </a:rPr>
              <a:pPr/>
              <a:t>9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5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E1CA-2D91-094F-AB0E-EE97685FB19C}" type="slidenum">
              <a:rPr kumimoji="1" lang="zh-TW" altLang="en-US" smtClean="0">
                <a:solidFill>
                  <a:prstClr val="black"/>
                </a:solidFill>
              </a:rPr>
              <a:pPr/>
              <a:t>12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74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966" indent="0" algn="ctr">
              <a:buNone/>
              <a:defRPr sz="1500"/>
            </a:lvl2pPr>
            <a:lvl3pPr marL="683988" indent="0" algn="ctr">
              <a:buNone/>
              <a:defRPr sz="1400"/>
            </a:lvl3pPr>
            <a:lvl4pPr marL="1025981" indent="0" algn="ctr">
              <a:buNone/>
              <a:defRPr sz="1200"/>
            </a:lvl4pPr>
            <a:lvl5pPr marL="1367974" indent="0" algn="ctr">
              <a:buNone/>
              <a:defRPr sz="1200"/>
            </a:lvl5pPr>
            <a:lvl6pPr marL="1710002" indent="0" algn="ctr">
              <a:buNone/>
              <a:defRPr sz="1200"/>
            </a:lvl6pPr>
            <a:lvl7pPr marL="2051960" indent="0" algn="ctr">
              <a:buNone/>
              <a:defRPr sz="1200"/>
            </a:lvl7pPr>
            <a:lvl8pPr marL="2393921" indent="0" algn="ctr">
              <a:buNone/>
              <a:defRPr sz="1200"/>
            </a:lvl8pPr>
            <a:lvl9pPr marL="273588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8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12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71" indent="0" algn="ctr">
              <a:buNone/>
              <a:defRPr sz="1500"/>
            </a:lvl2pPr>
            <a:lvl3pPr marL="684753" indent="0" algn="ctr">
              <a:buNone/>
              <a:defRPr sz="1400"/>
            </a:lvl3pPr>
            <a:lvl4pPr marL="1027128" indent="0" algn="ctr">
              <a:buNone/>
              <a:defRPr sz="1200"/>
            </a:lvl4pPr>
            <a:lvl5pPr marL="1369504" indent="0" algn="ctr">
              <a:buNone/>
              <a:defRPr sz="1200"/>
            </a:lvl5pPr>
            <a:lvl6pPr marL="1711892" indent="0" algn="ctr">
              <a:buNone/>
              <a:defRPr sz="1200"/>
            </a:lvl6pPr>
            <a:lvl7pPr marL="2054255" indent="0" algn="ctr">
              <a:buNone/>
              <a:defRPr sz="1200"/>
            </a:lvl7pPr>
            <a:lvl8pPr marL="2396621" indent="0" algn="ctr">
              <a:buNone/>
              <a:defRPr sz="1200"/>
            </a:lvl8pPr>
            <a:lvl9pPr marL="273898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87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6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5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2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9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1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17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71" indent="0">
              <a:buNone/>
              <a:defRPr sz="1500" b="1"/>
            </a:lvl2pPr>
            <a:lvl3pPr marL="684753" indent="0">
              <a:buNone/>
              <a:defRPr sz="1400" b="1"/>
            </a:lvl3pPr>
            <a:lvl4pPr marL="1027128" indent="0">
              <a:buNone/>
              <a:defRPr sz="1200" b="1"/>
            </a:lvl4pPr>
            <a:lvl5pPr marL="1369504" indent="0">
              <a:buNone/>
              <a:defRPr sz="1200" b="1"/>
            </a:lvl5pPr>
            <a:lvl6pPr marL="1711892" indent="0">
              <a:buNone/>
              <a:defRPr sz="1200" b="1"/>
            </a:lvl6pPr>
            <a:lvl7pPr marL="2054255" indent="0">
              <a:buNone/>
              <a:defRPr sz="1200" b="1"/>
            </a:lvl7pPr>
            <a:lvl8pPr marL="2396621" indent="0">
              <a:buNone/>
              <a:defRPr sz="1200" b="1"/>
            </a:lvl8pPr>
            <a:lvl9pPr marL="273898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71" indent="0">
              <a:buNone/>
              <a:defRPr sz="1500" b="1"/>
            </a:lvl2pPr>
            <a:lvl3pPr marL="684753" indent="0">
              <a:buNone/>
              <a:defRPr sz="1400" b="1"/>
            </a:lvl3pPr>
            <a:lvl4pPr marL="1027128" indent="0">
              <a:buNone/>
              <a:defRPr sz="1200" b="1"/>
            </a:lvl4pPr>
            <a:lvl5pPr marL="1369504" indent="0">
              <a:buNone/>
              <a:defRPr sz="1200" b="1"/>
            </a:lvl5pPr>
            <a:lvl6pPr marL="1711892" indent="0">
              <a:buNone/>
              <a:defRPr sz="1200" b="1"/>
            </a:lvl6pPr>
            <a:lvl7pPr marL="2054255" indent="0">
              <a:buNone/>
              <a:defRPr sz="1200" b="1"/>
            </a:lvl7pPr>
            <a:lvl8pPr marL="2396621" indent="0">
              <a:buNone/>
              <a:defRPr sz="1200" b="1"/>
            </a:lvl8pPr>
            <a:lvl9pPr marL="273898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67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9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74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71" indent="0">
              <a:buNone/>
              <a:defRPr sz="1100"/>
            </a:lvl2pPr>
            <a:lvl3pPr marL="684753" indent="0">
              <a:buNone/>
              <a:defRPr sz="900"/>
            </a:lvl3pPr>
            <a:lvl4pPr marL="1027128" indent="0">
              <a:buNone/>
              <a:defRPr sz="800"/>
            </a:lvl4pPr>
            <a:lvl5pPr marL="1369504" indent="0">
              <a:buNone/>
              <a:defRPr sz="800"/>
            </a:lvl5pPr>
            <a:lvl6pPr marL="1711892" indent="0">
              <a:buNone/>
              <a:defRPr sz="800"/>
            </a:lvl6pPr>
            <a:lvl7pPr marL="2054255" indent="0">
              <a:buNone/>
              <a:defRPr sz="800"/>
            </a:lvl7pPr>
            <a:lvl8pPr marL="2396621" indent="0">
              <a:buNone/>
              <a:defRPr sz="800"/>
            </a:lvl8pPr>
            <a:lvl9pPr marL="273898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4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84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371" indent="0">
              <a:buNone/>
              <a:defRPr sz="2100"/>
            </a:lvl2pPr>
            <a:lvl3pPr marL="684753" indent="0">
              <a:buNone/>
              <a:defRPr sz="1800"/>
            </a:lvl3pPr>
            <a:lvl4pPr marL="1027128" indent="0">
              <a:buNone/>
              <a:defRPr sz="1500"/>
            </a:lvl4pPr>
            <a:lvl5pPr marL="1369504" indent="0">
              <a:buNone/>
              <a:defRPr sz="1500"/>
            </a:lvl5pPr>
            <a:lvl6pPr marL="1711892" indent="0">
              <a:buNone/>
              <a:defRPr sz="1500"/>
            </a:lvl6pPr>
            <a:lvl7pPr marL="2054255" indent="0">
              <a:buNone/>
              <a:defRPr sz="1500"/>
            </a:lvl7pPr>
            <a:lvl8pPr marL="2396621" indent="0">
              <a:buNone/>
              <a:defRPr sz="1500"/>
            </a:lvl8pPr>
            <a:lvl9pPr marL="273898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71" indent="0">
              <a:buNone/>
              <a:defRPr sz="1100"/>
            </a:lvl2pPr>
            <a:lvl3pPr marL="684753" indent="0">
              <a:buNone/>
              <a:defRPr sz="900"/>
            </a:lvl3pPr>
            <a:lvl4pPr marL="1027128" indent="0">
              <a:buNone/>
              <a:defRPr sz="800"/>
            </a:lvl4pPr>
            <a:lvl5pPr marL="1369504" indent="0">
              <a:buNone/>
              <a:defRPr sz="800"/>
            </a:lvl5pPr>
            <a:lvl6pPr marL="1711892" indent="0">
              <a:buNone/>
              <a:defRPr sz="800"/>
            </a:lvl6pPr>
            <a:lvl7pPr marL="2054255" indent="0">
              <a:buNone/>
              <a:defRPr sz="800"/>
            </a:lvl7pPr>
            <a:lvl8pPr marL="2396621" indent="0">
              <a:buNone/>
              <a:defRPr sz="800"/>
            </a:lvl8pPr>
            <a:lvl9pPr marL="273898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55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22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0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5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6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70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18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69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10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3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9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0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9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9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8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21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1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7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6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0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6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66" indent="0">
              <a:buNone/>
              <a:defRPr sz="1500" b="1"/>
            </a:lvl2pPr>
            <a:lvl3pPr marL="683988" indent="0">
              <a:buNone/>
              <a:defRPr sz="1400" b="1"/>
            </a:lvl3pPr>
            <a:lvl4pPr marL="1025981" indent="0">
              <a:buNone/>
              <a:defRPr sz="1200" b="1"/>
            </a:lvl4pPr>
            <a:lvl5pPr marL="1367974" indent="0">
              <a:buNone/>
              <a:defRPr sz="1200" b="1"/>
            </a:lvl5pPr>
            <a:lvl6pPr marL="1710002" indent="0">
              <a:buNone/>
              <a:defRPr sz="1200" b="1"/>
            </a:lvl6pPr>
            <a:lvl7pPr marL="2051960" indent="0">
              <a:buNone/>
              <a:defRPr sz="1200" b="1"/>
            </a:lvl7pPr>
            <a:lvl8pPr marL="2393921" indent="0">
              <a:buNone/>
              <a:defRPr sz="1200" b="1"/>
            </a:lvl8pPr>
            <a:lvl9pPr marL="273588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66" indent="0">
              <a:buNone/>
              <a:defRPr sz="1500" b="1"/>
            </a:lvl2pPr>
            <a:lvl3pPr marL="683988" indent="0">
              <a:buNone/>
              <a:defRPr sz="1400" b="1"/>
            </a:lvl3pPr>
            <a:lvl4pPr marL="1025981" indent="0">
              <a:buNone/>
              <a:defRPr sz="1200" b="1"/>
            </a:lvl4pPr>
            <a:lvl5pPr marL="1367974" indent="0">
              <a:buNone/>
              <a:defRPr sz="1200" b="1"/>
            </a:lvl5pPr>
            <a:lvl6pPr marL="1710002" indent="0">
              <a:buNone/>
              <a:defRPr sz="1200" b="1"/>
            </a:lvl6pPr>
            <a:lvl7pPr marL="2051960" indent="0">
              <a:buNone/>
              <a:defRPr sz="1200" b="1"/>
            </a:lvl7pPr>
            <a:lvl8pPr marL="2393921" indent="0">
              <a:buNone/>
              <a:defRPr sz="1200" b="1"/>
            </a:lvl8pPr>
            <a:lvl9pPr marL="273588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9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7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66" indent="0">
              <a:buNone/>
              <a:defRPr sz="1100"/>
            </a:lvl2pPr>
            <a:lvl3pPr marL="683988" indent="0">
              <a:buNone/>
              <a:defRPr sz="900"/>
            </a:lvl3pPr>
            <a:lvl4pPr marL="1025981" indent="0">
              <a:buNone/>
              <a:defRPr sz="800"/>
            </a:lvl4pPr>
            <a:lvl5pPr marL="1367974" indent="0">
              <a:buNone/>
              <a:defRPr sz="800"/>
            </a:lvl5pPr>
            <a:lvl6pPr marL="1710002" indent="0">
              <a:buNone/>
              <a:defRPr sz="800"/>
            </a:lvl6pPr>
            <a:lvl7pPr marL="2051960" indent="0">
              <a:buNone/>
              <a:defRPr sz="800"/>
            </a:lvl7pPr>
            <a:lvl8pPr marL="2393921" indent="0">
              <a:buNone/>
              <a:defRPr sz="800"/>
            </a:lvl8pPr>
            <a:lvl9pPr marL="27358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2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1966" indent="0">
              <a:buNone/>
              <a:defRPr sz="2100"/>
            </a:lvl2pPr>
            <a:lvl3pPr marL="683988" indent="0">
              <a:buNone/>
              <a:defRPr sz="1800"/>
            </a:lvl3pPr>
            <a:lvl4pPr marL="1025981" indent="0">
              <a:buNone/>
              <a:defRPr sz="1500"/>
            </a:lvl4pPr>
            <a:lvl5pPr marL="1367974" indent="0">
              <a:buNone/>
              <a:defRPr sz="1500"/>
            </a:lvl5pPr>
            <a:lvl6pPr marL="1710002" indent="0">
              <a:buNone/>
              <a:defRPr sz="1500"/>
            </a:lvl6pPr>
            <a:lvl7pPr marL="2051960" indent="0">
              <a:buNone/>
              <a:defRPr sz="1500"/>
            </a:lvl7pPr>
            <a:lvl8pPr marL="2393921" indent="0">
              <a:buNone/>
              <a:defRPr sz="1500"/>
            </a:lvl8pPr>
            <a:lvl9pPr marL="273588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66" indent="0">
              <a:buNone/>
              <a:defRPr sz="1100"/>
            </a:lvl2pPr>
            <a:lvl3pPr marL="683988" indent="0">
              <a:buNone/>
              <a:defRPr sz="900"/>
            </a:lvl3pPr>
            <a:lvl4pPr marL="1025981" indent="0">
              <a:buNone/>
              <a:defRPr sz="800"/>
            </a:lvl4pPr>
            <a:lvl5pPr marL="1367974" indent="0">
              <a:buNone/>
              <a:defRPr sz="800"/>
            </a:lvl5pPr>
            <a:lvl6pPr marL="1710002" indent="0">
              <a:buNone/>
              <a:defRPr sz="800"/>
            </a:lvl6pPr>
            <a:lvl7pPr marL="2051960" indent="0">
              <a:buNone/>
              <a:defRPr sz="800"/>
            </a:lvl7pPr>
            <a:lvl8pPr marL="2393921" indent="0">
              <a:buNone/>
              <a:defRPr sz="800"/>
            </a:lvl8pPr>
            <a:lvl9pPr marL="27358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8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12" tIns="34256" rIns="68412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12" tIns="34256" rIns="68412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12" tIns="34256" rIns="68412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01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01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12" tIns="34256" rIns="68412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12" tIns="34256" rIns="68412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01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398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12" indent="-171012" algn="l" defTabSz="683988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38" indent="-171012" algn="l" defTabSz="68398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002" indent="-171012" algn="l" defTabSz="68398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60" indent="-171012" algn="l" defTabSz="68398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921" indent="-171012" algn="l" defTabSz="68398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946" indent="-171012" algn="l" defTabSz="68398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942" indent="-171012" algn="l" defTabSz="68398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934" indent="-171012" algn="l" defTabSz="68398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957" indent="-171012" algn="l" defTabSz="68398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66" algn="l" defTabSz="6839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988" algn="l" defTabSz="6839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981" algn="l" defTabSz="6839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974" algn="l" defTabSz="6839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02" algn="l" defTabSz="6839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960" algn="l" defTabSz="6839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921" algn="l" defTabSz="6839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882" algn="l" defTabSz="6839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80" tIns="34256" rIns="68480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80" tIns="34256" rIns="68480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80" tIns="34256" rIns="68480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80" tIns="34256" rIns="68480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80" tIns="34256" rIns="68480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8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4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92" indent="-171192" algn="l" defTabSz="68475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78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47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10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676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061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39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814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97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1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53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28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04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92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55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21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87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2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3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749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3" y="4001839"/>
            <a:ext cx="1057520" cy="105752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343371" y="1278886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6" tIns="34289" rIns="68576" bIns="34289">
            <a:spAutoFit/>
          </a:bodyPr>
          <a:lstStyle/>
          <a:p>
            <a:pPr algn="ctr" defTabSz="685749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Stella Huang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063" y="1973904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6" tIns="34289" rIns="68576" bIns="34289">
            <a:spAutoFit/>
          </a:bodyPr>
          <a:lstStyle/>
          <a:p>
            <a:pPr algn="ctr" defTabSz="685749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執行高級顧問經理級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749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Executive Director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635896" y="3099289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6" tIns="34289" rIns="68576" bIns="34289">
            <a:spAutoFit/>
          </a:bodyPr>
          <a:lstStyle/>
          <a:p>
            <a:pPr algn="ctr" defTabSz="685749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zh-TW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HK$191,600</a:t>
            </a:r>
          </a:p>
          <a:p>
            <a:pPr algn="ctr" defTabSz="685749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HK$191,600 in 4 Commission weeks</a:t>
            </a:r>
          </a:p>
        </p:txBody>
      </p:sp>
      <p:pic>
        <p:nvPicPr>
          <p:cNvPr id="11" name="圖片 5">
            <a:extLst>
              <a:ext uri="{FF2B5EF4-FFF2-40B4-BE49-F238E27FC236}">
                <a16:creationId xmlns:a16="http://schemas.microsoft.com/office/drawing/2014/main" xmlns="" id="{F6A2F401-F3E8-2542-85AE-E30F63978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77" t="10206" r="21251" b="18569"/>
          <a:stretch/>
        </p:blipFill>
        <p:spPr>
          <a:xfrm>
            <a:off x="930570" y="1279183"/>
            <a:ext cx="2362411" cy="2886503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130633" y="117325"/>
            <a:ext cx="8833757" cy="48474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 defTabSz="685749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夢想規劃與目標設定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633" y="602074"/>
            <a:ext cx="8833757" cy="392415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algn="ctr" defTabSz="685749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Dreams and Goal Setting</a:t>
            </a:r>
          </a:p>
        </p:txBody>
      </p:sp>
    </p:spTree>
    <p:extLst>
      <p:ext uri="{BB962C8B-B14F-4D97-AF65-F5344CB8AC3E}">
        <p14:creationId xmlns:p14="http://schemas.microsoft.com/office/powerpoint/2010/main" val="216520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64786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latin typeface="微軟正黑體" pitchFamily="18" charset="0"/>
              </a:rPr>
              <a:t>SMART </a:t>
            </a:r>
            <a:r>
              <a:rPr lang="en-US" sz="4100" dirty="0">
                <a:solidFill>
                  <a:srgbClr val="000000"/>
                </a:solidFill>
                <a:latin typeface="微軟正黑體" pitchFamily="18" charset="0"/>
              </a:rPr>
              <a:t>Action target</a:t>
            </a:r>
            <a:r>
              <a:rPr lang="en-US" dirty="0">
                <a:solidFill>
                  <a:srgbClr val="000000"/>
                </a:solidFill>
                <a:latin typeface="微軟正黑體" pitchFamily="18" charset="0"/>
              </a:rPr>
              <a:t>Setting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7608388"/>
              </p:ext>
            </p:extLst>
          </p:nvPr>
        </p:nvGraphicFramePr>
        <p:xfrm>
          <a:off x="1002326" y="64786"/>
          <a:ext cx="7462020" cy="51141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4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22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70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186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57300">
                <a:tc gridSpan="4">
                  <a:txBody>
                    <a:bodyPr/>
                    <a:lstStyle/>
                    <a:p>
                      <a:r>
                        <a:rPr lang="en-US" sz="2700" b="1" i="0" dirty="0" smtClean="0">
                          <a:solidFill>
                            <a:srgbClr val="FFFFFF"/>
                          </a:solidFill>
                          <a:latin typeface="微軟正黑體" pitchFamily="18" charset="0"/>
                        </a:rPr>
                        <a:t>Start with a feeling &amp; idea. </a:t>
                      </a:r>
                    </a:p>
                    <a:p>
                      <a:r>
                        <a:rPr lang="en-US" sz="2700" b="1" i="0" dirty="0" smtClean="0">
                          <a:solidFill>
                            <a:srgbClr val="FFFFFF"/>
                          </a:solidFill>
                          <a:latin typeface="微軟正黑體" pitchFamily="18" charset="0"/>
                        </a:rPr>
                        <a:t>Stay with your original intention! </a:t>
                      </a:r>
                    </a:p>
                    <a:p>
                      <a:r>
                        <a:rPr lang="en-US" sz="2400" b="1" i="0" dirty="0" smtClean="0">
                          <a:solidFill>
                            <a:srgbClr val="FFFFFF"/>
                          </a:solidFill>
                          <a:latin typeface="微軟正黑體" pitchFamily="18" charset="0"/>
                        </a:rPr>
                        <a:t>EX. </a:t>
                      </a:r>
                      <a:r>
                        <a:rPr lang="en-US" sz="2400" b="1" i="0" dirty="0" smtClean="0">
                          <a:solidFill>
                            <a:srgbClr val="FFC000"/>
                          </a:solidFill>
                          <a:latin typeface="微軟正黑體" pitchFamily="18" charset="0"/>
                        </a:rPr>
                        <a:t>Leave your job now. Get back your freedom!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713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SPECIFIC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70C0"/>
                          </a:solidFill>
                          <a:latin typeface="微軟正黑體" pitchFamily="18" charset="0"/>
                        </a:rPr>
                        <a:t>Accurate</a:t>
                      </a:r>
                    </a:p>
                    <a:p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Professional Coordinator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MEASURABLE</a:t>
                      </a:r>
                    </a:p>
                    <a:p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A measurable target</a:t>
                      </a:r>
                    </a:p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Digitization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$34500/4W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8057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ATTAINABLE</a:t>
                      </a:r>
                    </a:p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Action-oriented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Action-oriented</a:t>
                      </a:r>
                    </a:p>
                    <a:p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solidFill>
                            <a:srgbClr val="FF0000"/>
                          </a:solidFill>
                          <a:latin typeface="微軟正黑體" pitchFamily="18" charset="0"/>
                        </a:rPr>
                        <a:t>Separate into small tasks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443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RELEVANT</a:t>
                      </a:r>
                    </a:p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Result-oriented</a:t>
                      </a:r>
                    </a:p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Resource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Consider the factors in reality</a:t>
                      </a:r>
                    </a:p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Result-oriented</a:t>
                      </a:r>
                    </a:p>
                    <a:p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微軟正黑體" pitchFamily="18" charset="0"/>
                        </a:rPr>
                        <a:t>Resource integration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843C0B"/>
                          </a:solidFill>
                          <a:latin typeface="微軟正黑體" pitchFamily="18" charset="0"/>
                        </a:rPr>
                        <a:t>Possible action plan per day/week/month/quarter</a:t>
                      </a:r>
                      <a:r>
                        <a:rPr lang="x-none" sz="1400" dirty="0" smtClean="0"/>
                        <a:t/>
                      </a:r>
                      <a:br>
                        <a:rPr lang="x-none" sz="1400" dirty="0" smtClean="0"/>
                      </a:br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 Achieve SAMM, MUFO &amp; Challenge</a:t>
                      </a:r>
                    </a:p>
                    <a:p>
                      <a:r>
                        <a:rPr lang="en-US" sz="1400" b="0" i="0" dirty="0" smtClean="0">
                          <a:solidFill>
                            <a:srgbClr val="0070C0"/>
                          </a:solidFill>
                          <a:latin typeface="微軟正黑體" pitchFamily="18" charset="0"/>
                        </a:rPr>
                        <a:t>Making use of training system of team and company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713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TIMELY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Deadline</a:t>
                      </a:r>
                    </a:p>
                    <a:p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2019.5</a:t>
                      </a:r>
                    </a:p>
                    <a:p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MHK Annual Convention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284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80157" y="21340"/>
            <a:ext cx="9316193" cy="994172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微軟正黑體" pitchFamily="18" charset="0"/>
              </a:rPr>
              <a:t>Focus on </a:t>
            </a:r>
            <a:r>
              <a:rPr lang="en-US" sz="2400" b="1" dirty="0">
                <a:solidFill>
                  <a:srgbClr val="FF0000"/>
                </a:solidFill>
                <a:latin typeface="微軟正黑體" pitchFamily="18" charset="0"/>
              </a:rPr>
              <a:t>daily and weekly </a:t>
            </a:r>
            <a:r>
              <a:rPr lang="en-US" sz="2100" b="1" dirty="0">
                <a:solidFill>
                  <a:srgbClr val="FFFFFF"/>
                </a:solidFill>
                <a:latin typeface="微軟正黑體" pitchFamily="18" charset="0"/>
              </a:rPr>
              <a:t>result-producing </a:t>
            </a:r>
            <a:r>
              <a:rPr lang="en-US" sz="2400" b="1" dirty="0">
                <a:solidFill>
                  <a:srgbClr val="FF0000"/>
                </a:solidFill>
                <a:latin typeface="微軟正黑體" pitchFamily="18" charset="0"/>
              </a:rPr>
              <a:t>action plan</a:t>
            </a:r>
            <a:r>
              <a:rPr lang="en-US" sz="2100" b="1" dirty="0">
                <a:solidFill>
                  <a:srgbClr val="000000"/>
                </a:solidFill>
                <a:latin typeface="微軟正黑體" pitchFamily="18" charset="0"/>
              </a:rPr>
              <a:t> </a:t>
            </a:r>
            <a:br>
              <a:rPr lang="en-US" sz="2100" b="1" dirty="0">
                <a:solidFill>
                  <a:srgbClr val="000000"/>
                </a:solidFill>
                <a:latin typeface="微軟正黑體" pitchFamily="18" charset="0"/>
              </a:rPr>
            </a:br>
            <a:r>
              <a:rPr lang="en-US" sz="2100" b="1" dirty="0">
                <a:solidFill>
                  <a:srgbClr val="FFFFFF"/>
                </a:solidFill>
                <a:latin typeface="微軟正黑體" pitchFamily="18" charset="0"/>
              </a:rPr>
              <a:t>(Started Guide)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308798"/>
              </p:ext>
            </p:extLst>
          </p:nvPr>
        </p:nvGraphicFramePr>
        <p:xfrm>
          <a:off x="133600" y="1015514"/>
          <a:ext cx="8835241" cy="3982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96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55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59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324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62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6441">
                <a:tc>
                  <a:txBody>
                    <a:bodyPr/>
                    <a:lstStyle/>
                    <a:p>
                      <a:pPr algn="ctr"/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dirty="0" smtClean="0">
                          <a:solidFill>
                            <a:srgbClr val="FFFFFF"/>
                          </a:solidFill>
                          <a:latin typeface="微軟正黑體" pitchFamily="18" charset="0"/>
                        </a:rPr>
                        <a:t>Day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dirty="0" smtClean="0">
                          <a:solidFill>
                            <a:srgbClr val="FFFFFF"/>
                          </a:solidFill>
                          <a:latin typeface="微軟正黑體" pitchFamily="18" charset="0"/>
                        </a:rPr>
                        <a:t>Week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dirty="0" smtClean="0">
                          <a:solidFill>
                            <a:srgbClr val="FFFFFF"/>
                          </a:solidFill>
                          <a:latin typeface="微軟正黑體" pitchFamily="18" charset="0"/>
                        </a:rPr>
                        <a:t>Month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dirty="0" smtClean="0">
                          <a:solidFill>
                            <a:srgbClr val="FFFFFF"/>
                          </a:solidFill>
                          <a:latin typeface="微軟正黑體" pitchFamily="18" charset="0"/>
                        </a:rPr>
                        <a:t>Quarter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dirty="0" smtClean="0">
                          <a:solidFill>
                            <a:srgbClr val="FFFFFF"/>
                          </a:solidFill>
                          <a:latin typeface="微軟正黑體" pitchFamily="18" charset="0"/>
                        </a:rPr>
                        <a:t>Year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679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Training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Audio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Reading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Group CR</a:t>
                      </a:r>
                      <a:r>
                        <a:rPr lang="x-none" sz="1100" dirty="0" smtClean="0"/>
                        <a:t/>
                      </a:r>
                      <a:br>
                        <a:rPr lang="x-none" sz="1100" dirty="0" smtClean="0"/>
                      </a:br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CWS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B5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Major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LS/ECCT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1~3 books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2 events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583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Retail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share your own product reviews and opinions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Read the posts from your friends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125BV+50IBV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Customers follow up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500BV+200IBV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Customer Relationship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Shopping Annuity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UFO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Challenge Winner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Shopping Annuity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Product Symposium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Recruiting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3/1/2</a:t>
                      </a:r>
                      <a:r>
                        <a:rPr lang="x-none" sz="1100" dirty="0" smtClean="0"/>
                        <a:t/>
                      </a:r>
                      <a:br>
                        <a:rPr lang="x-none" sz="1100" dirty="0" smtClean="0"/>
                      </a:br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10/3/2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UBP/2 to 1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Following Meeting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Sponsoring 1 person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Follow up training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UFO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Challenge Winner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9307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Time investment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30min 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Time for food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2~3 nights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6~9 hrs in weekend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3 weekends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Financial investment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Comprehensively spending conversion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Transportation fee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Ticket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Ticket/Tool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6~20 tickets</a:t>
                      </a:r>
                    </a:p>
                    <a:p>
                      <a:endParaRPr lang="zh-TW" altLang="en-US" sz="1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Other supports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Dream board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Goal and commiment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FF0000"/>
                          </a:solidFill>
                          <a:latin typeface="微軟正黑體" pitchFamily="18" charset="0"/>
                        </a:rPr>
                        <a:t>Report and discussion with sponsoring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Retail profit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Commission + Retail</a:t>
                      </a:r>
                    </a:p>
                    <a:p>
                      <a:r>
                        <a:rPr lang="en-US" sz="1100" b="0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Cashback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9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724071-AC7B-4A67-934B-CD7F907458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3429"/>
            <a:ext cx="9144000" cy="13919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42681F0-9683-0143-9E43-7CEB9794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微軟正黑體" pitchFamily="18" charset="0"/>
              </a:rPr>
              <a:t>Obstacles, are the challenges for the one who are achieving their dreams.</a:t>
            </a: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xmlns="" id="{082A0F27-10D9-4773-A881-9AC4125FDD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7401598"/>
              </p:ext>
            </p:extLst>
          </p:nvPr>
        </p:nvGraphicFramePr>
        <p:xfrm>
          <a:off x="628650" y="1875221"/>
          <a:ext cx="7886700" cy="2757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3550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4">
            <a:extLst>
              <a:ext uri="{FF2B5EF4-FFF2-40B4-BE49-F238E27FC236}">
                <a16:creationId xmlns:a16="http://schemas.microsoft.com/office/drawing/2014/main" xmlns="" id="{FA502777-2296-FD4B-844E-22DD410D01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/>
          </a:blip>
          <a:srcRect b="14148"/>
          <a:stretch/>
        </p:blipFill>
        <p:spPr>
          <a:xfrm>
            <a:off x="-5" y="-6"/>
            <a:ext cx="9144000" cy="5141969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6B8807B-7828-4E42-86D6-939A5397D8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43833" y="-1541"/>
            <a:ext cx="3500169" cy="2611232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7" tIns="34289" rIns="68577" bIns="34289" rtlCol="0" anchor="ctr">
            <a:noAutofit/>
          </a:bodyPr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648F5915-2CE1-4F74-88C5-D4366893D2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53555" y="2938538"/>
            <a:ext cx="2690447" cy="2204961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1FE5CB01-7D33-DC40-A0D0-652300831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0" r="13611" b="2"/>
          <a:stretch/>
        </p:blipFill>
        <p:spPr>
          <a:xfrm>
            <a:off x="5767374" y="-1541"/>
            <a:ext cx="3376630" cy="2487693"/>
          </a:xfrm>
          <a:custGeom>
            <a:avLst/>
            <a:gdLst>
              <a:gd name="connsiteX0" fmla="*/ 154695 w 4502173"/>
              <a:gd name="connsiteY0" fmla="*/ 0 h 3316924"/>
              <a:gd name="connsiteX1" fmla="*/ 4502173 w 4502173"/>
              <a:gd name="connsiteY1" fmla="*/ 0 h 3316924"/>
              <a:gd name="connsiteX2" fmla="*/ 4502173 w 4502173"/>
              <a:gd name="connsiteY2" fmla="*/ 2237639 h 3316924"/>
              <a:gd name="connsiteX3" fmla="*/ 4365663 w 4502173"/>
              <a:gd name="connsiteY3" fmla="*/ 2420191 h 3316924"/>
              <a:gd name="connsiteX4" fmla="*/ 2464181 w 4502173"/>
              <a:gd name="connsiteY4" fmla="*/ 3316924 h 3316924"/>
              <a:gd name="connsiteX5" fmla="*/ 0 w 4502173"/>
              <a:gd name="connsiteY5" fmla="*/ 852743 h 3316924"/>
              <a:gd name="connsiteX6" fmla="*/ 110786 w 4502173"/>
              <a:gd name="connsiteY6" fmla="*/ 119971 h 3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5D7D709E-8DBA-E647-A1B1-7CEF495DD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6" r="2946" b="1"/>
          <a:stretch/>
        </p:blipFill>
        <p:spPr>
          <a:xfrm>
            <a:off x="6576628" y="3061612"/>
            <a:ext cx="2567381" cy="2081894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5753530-BCB4-3F41-BB40-C297AC92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62" y="946622"/>
            <a:ext cx="5743751" cy="1438935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微軟正黑體" pitchFamily="18" charset="0"/>
              </a:rPr>
              <a:t>Deficiency draws us to concentrate.</a:t>
            </a:r>
            <a:br>
              <a:rPr lang="en-US" sz="3600" b="1" dirty="0">
                <a:latin typeface="微軟正黑體" pitchFamily="18" charset="0"/>
              </a:rPr>
            </a:br>
            <a:r>
              <a:rPr lang="en-US" sz="3600" b="1" dirty="0">
                <a:latin typeface="微軟正黑體" pitchFamily="18" charset="0"/>
              </a:rPr>
              <a:t>Actions result in success.</a:t>
            </a:r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xmlns="" id="{296BC0CC-C99D-4B4E-8003-1F2A7629E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48" y="2486153"/>
            <a:ext cx="5657108" cy="23862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2700" dirty="0">
                <a:latin typeface="微軟正黑體" pitchFamily="18" charset="0"/>
              </a:rPr>
              <a:t>Your dream, your family and your </a:t>
            </a:r>
          </a:p>
          <a:p>
            <a:pPr marL="0" indent="0">
              <a:buNone/>
            </a:pPr>
            <a:r>
              <a:rPr lang="en-US" sz="2700" dirty="0">
                <a:latin typeface="微軟正黑體" pitchFamily="18" charset="0"/>
              </a:rPr>
              <a:t>future are worth enough for you </a:t>
            </a:r>
          </a:p>
          <a:p>
            <a:pPr marL="0" indent="0">
              <a:buNone/>
            </a:pPr>
            <a:r>
              <a:rPr lang="en-US" sz="2700" dirty="0">
                <a:latin typeface="微軟正黑體" pitchFamily="18" charset="0"/>
              </a:rPr>
              <a:t>to give </a:t>
            </a:r>
            <a:r>
              <a:rPr lang="en-US" sz="3000" dirty="0">
                <a:latin typeface="微軟正黑體" pitchFamily="18" charset="0"/>
              </a:rPr>
              <a:t>all</a:t>
            </a:r>
            <a:r>
              <a:rPr lang="en-US" sz="2700" dirty="0">
                <a:latin typeface="微軟正黑體" pitchFamily="18" charset="0"/>
              </a:rPr>
              <a:t> your efforts.</a:t>
            </a:r>
          </a:p>
        </p:txBody>
      </p:sp>
    </p:spTree>
    <p:extLst>
      <p:ext uri="{BB962C8B-B14F-4D97-AF65-F5344CB8AC3E}">
        <p14:creationId xmlns:p14="http://schemas.microsoft.com/office/powerpoint/2010/main" val="2883532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3" y="1095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697597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7058"/>
              <a:r>
                <a:rPr lang="en-US" sz="2600" spc="3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FOLLOW</a:t>
              </a:r>
              <a:r>
                <a:rPr lang="en-US" sz="2600" spc="3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600" spc="300" dirty="0">
                  <a:solidFill>
                    <a:srgbClr val="07C2FF"/>
                  </a:solidFill>
                  <a:latin typeface="Arial" charset="0"/>
                  <a:ea typeface="Arial" charset="0"/>
                  <a:cs typeface="Arial" charset="0"/>
                </a:rPr>
                <a:t>ME </a:t>
              </a:r>
              <a:r>
                <a:rPr lang="en-US" sz="2600" spc="3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ON SOCIAL MEDIA</a:t>
              </a:r>
              <a:endParaRPr lang="en-US" sz="2600" b="1" spc="3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2355946" y="2058225"/>
            <a:ext cx="6036734" cy="523156"/>
          </a:xfrm>
          <a:prstGeom prst="rect">
            <a:avLst/>
          </a:prstGeom>
          <a:noFill/>
        </p:spPr>
        <p:txBody>
          <a:bodyPr wrap="square" lIns="91418" tIns="45709" rIns="91418" bIns="45709">
            <a:spAutoFit/>
          </a:bodyPr>
          <a:lstStyle/>
          <a:p>
            <a:pPr defTabSz="457058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facebook.com/</a:t>
            </a:r>
            <a:r>
              <a:rPr lang="en-US" sz="2800" spc="18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stellahuang</a:t>
            </a:r>
            <a:endParaRPr lang="en-US" sz="2800" spc="18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55" y="1985024"/>
            <a:ext cx="791006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7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6A2F401-F3E8-2542-85AE-E30F63978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0" r="11566" b="7549"/>
          <a:stretch/>
        </p:blipFill>
        <p:spPr>
          <a:xfrm>
            <a:off x="4920617" y="9"/>
            <a:ext cx="3308985" cy="4554395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3E804AD-B438-7049-BB1C-FA6805118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45" y="160408"/>
            <a:ext cx="2728547" cy="789728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  <a:latin typeface="微軟正黑體" pitchFamily="18" charset="0"/>
              </a:rPr>
              <a:t>Stella Huang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xmlns="" id="{4A0E3823-72A3-DA47-8AC1-FADE3E9FB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641270"/>
            <a:ext cx="3955176" cy="4132613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05730" indent="-205730"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1800" b="1" i="1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</a:p>
          <a:p>
            <a:pPr marL="205730" indent="-205730"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EXECUTIVE DIRECTOR </a:t>
            </a:r>
          </a:p>
          <a:p>
            <a:pPr marL="205730" indent="-205730"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HK$191,600/4 weeks</a:t>
            </a:r>
          </a:p>
          <a:p>
            <a:pPr marL="205730" indent="-205730"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Gold Master UFO</a:t>
            </a:r>
          </a:p>
          <a:p>
            <a:pPr marL="205730" indent="-205730"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SAMM All Star</a:t>
            </a:r>
          </a:p>
          <a:p>
            <a:pPr marL="205730" indent="-205730"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Chairman</a:t>
            </a:r>
            <a:r>
              <a:rPr lang="en-US" sz="1800" b="1" dirty="0">
                <a:solidFill>
                  <a:srgbClr val="FFFFFF"/>
                </a:solidFill>
              </a:rPr>
              <a:t>’</a:t>
            </a: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s/</a:t>
            </a:r>
            <a:r>
              <a:rPr lang="en-US" sz="1800" b="1" dirty="0" err="1">
                <a:solidFill>
                  <a:srgbClr val="FFFFFF"/>
                </a:solidFill>
                <a:latin typeface="微軟正黑體" pitchFamily="18" charset="0"/>
              </a:rPr>
              <a:t>WebCenter</a:t>
            </a: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/TLS Challenge</a:t>
            </a:r>
            <a:r>
              <a:rPr lang="zh-TW" altLang="en-US" sz="1800" b="1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微軟正黑體" pitchFamily="18" charset="0"/>
              </a:rPr>
              <a:t>Qualifier</a:t>
            </a:r>
            <a:endParaRPr lang="en-US" sz="1800" b="1" dirty="0">
              <a:solidFill>
                <a:srgbClr val="FFFFFF"/>
              </a:solidFill>
              <a:latin typeface="微軟正黑體" pitchFamily="18" charset="0"/>
            </a:endParaRPr>
          </a:p>
          <a:p>
            <a:pPr marL="205730" indent="-205730"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Best Certified Trainer of 2013</a:t>
            </a:r>
          </a:p>
          <a:p>
            <a:pPr marL="205730" indent="-205730"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Member of Taiwan Leadership Council</a:t>
            </a:r>
          </a:p>
          <a:p>
            <a:pPr marL="205730" indent="-205730"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Member of Advisory Council</a:t>
            </a:r>
          </a:p>
          <a:p>
            <a:pPr marL="205730" indent="-205730"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微軟正黑體" pitchFamily="18" charset="0"/>
              </a:rPr>
              <a:t>Member of Million Club</a:t>
            </a:r>
          </a:p>
          <a:p>
            <a:pPr marL="205730" indent="-205730">
              <a:buNone/>
              <a:defRPr/>
            </a:pPr>
            <a:endParaRPr lang="zh-TW" altLang="en-US" sz="1800" dirty="0">
              <a:solidFill>
                <a:schemeClr val="bg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="" xmlns:a16="http://schemas.microsoft.com/office/drawing/2014/main" id="{941EC7DC-89AC-42E0-811E-9B0779695F34}"/>
              </a:ext>
            </a:extLst>
          </p:cNvPr>
          <p:cNvSpPr txBox="1"/>
          <p:nvPr/>
        </p:nvSpPr>
        <p:spPr>
          <a:xfrm>
            <a:off x="0" y="4688195"/>
            <a:ext cx="9281160" cy="50013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TW" altLang="en-US" sz="7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7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766"/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7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41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CDB5E2E-14D7-4C45-8A0A-B9D8D0DB9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7" y="3987932"/>
            <a:ext cx="8408194" cy="558627"/>
          </a:xfrm>
        </p:spPr>
        <p:txBody>
          <a:bodyPr vert="horz" lIns="68577" tIns="34289" rIns="68577" bIns="34289" rtlCol="0" anchor="ctr"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262626"/>
                </a:solidFill>
                <a:latin typeface="微軟正黑體" pitchFamily="18" charset="0"/>
              </a:rPr>
              <a:t>Are we Surviving? Or Living? Is Work-life Balance a Reality?</a:t>
            </a:r>
          </a:p>
        </p:txBody>
      </p:sp>
      <p:pic>
        <p:nvPicPr>
          <p:cNvPr id="33" name="內容版面配置區 4">
            <a:extLst>
              <a:ext uri="{FF2B5EF4-FFF2-40B4-BE49-F238E27FC236}">
                <a16:creationId xmlns:a16="http://schemas.microsoft.com/office/drawing/2014/main" xmlns="" id="{0FA919CA-B3B2-F741-B4AA-621B2D162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58" b="4672"/>
          <a:stretch/>
        </p:blipFill>
        <p:spPr>
          <a:xfrm>
            <a:off x="2" y="-3"/>
            <a:ext cx="9143985" cy="514349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990109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2700" dirty="0">
                <a:solidFill>
                  <a:srgbClr val="262626"/>
                </a:solidFill>
              </a:rPr>
              <a:t>Are we Surviving? Or Living? Is Work-life Balance a Reality?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39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648F5915-2CE1-4F74-88C5-D4366893D2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53555" y="2938538"/>
            <a:ext cx="2690447" cy="2204961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277A19E5-CD37-4755-9660-FCF4B41E2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60" y="1296489"/>
            <a:ext cx="5975795" cy="3838699"/>
          </a:xfrm>
          <a:solidFill>
            <a:schemeClr val="bg1">
              <a:alpha val="51000"/>
            </a:schemeClr>
          </a:solidFill>
        </p:spPr>
        <p:txBody>
          <a:bodyPr anchor="t">
            <a:normAutofit lnSpcReduction="10000"/>
          </a:bodyPr>
          <a:lstStyle/>
          <a:p>
            <a:r>
              <a:rPr lang="en-US" sz="2400" dirty="0">
                <a:latin typeface="微軟正黑體" pitchFamily="18" charset="0"/>
              </a:rPr>
              <a:t>We are trapped in deficiency.</a:t>
            </a:r>
          </a:p>
          <a:p>
            <a:r>
              <a:rPr lang="en-US" sz="2700" dirty="0">
                <a:solidFill>
                  <a:srgbClr val="FFFF00"/>
                </a:solidFill>
                <a:latin typeface="微軟正黑體" pitchFamily="18" charset="0"/>
              </a:rPr>
              <a:t>Tunnel Vision</a:t>
            </a:r>
          </a:p>
          <a:p>
            <a:pPr lvl="1"/>
            <a:r>
              <a:rPr lang="en-US" sz="2000" dirty="0">
                <a:latin typeface="微軟正黑體" pitchFamily="18" charset="0"/>
              </a:rPr>
              <a:t>We always focus on the urgent problem in front of us and overlook those are more important.</a:t>
            </a:r>
          </a:p>
          <a:p>
            <a:pPr lvl="1"/>
            <a:r>
              <a:rPr lang="en-US" sz="2000" dirty="0">
                <a:latin typeface="微軟正黑體" pitchFamily="18" charset="0"/>
              </a:rPr>
              <a:t>There is limitation in our brain. We are sick of calculate. We rely on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itchFamily="18" charset="0"/>
              </a:rPr>
              <a:t>habit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” </a:t>
            </a:r>
            <a:r>
              <a:rPr lang="en-US" sz="2000" dirty="0">
                <a:latin typeface="微軟正黑體" pitchFamily="18" charset="0"/>
              </a:rPr>
              <a:t>to live comfortably. </a:t>
            </a:r>
          </a:p>
          <a:p>
            <a:pPr marL="342884" lvl="1" indent="0">
              <a:buNone/>
            </a:pPr>
            <a:r>
              <a:rPr lang="en-US" sz="2000" dirty="0">
                <a:latin typeface="微軟正黑體" pitchFamily="18" charset="0"/>
              </a:rPr>
              <a:t> Ex. Escaping the important issues</a:t>
            </a:r>
          </a:p>
          <a:p>
            <a:pPr marL="342884" lvl="1" indent="0">
              <a:buNone/>
            </a:pPr>
            <a:r>
              <a:rPr lang="en-US" sz="2000" dirty="0">
                <a:latin typeface="微軟正黑體" pitchFamily="18" charset="0"/>
              </a:rPr>
              <a:t> 	  PRICE rather than VALUE</a:t>
            </a:r>
            <a:r>
              <a:rPr lang="x-none" sz="2000" dirty="0"/>
              <a:t/>
            </a:r>
            <a:br>
              <a:rPr lang="x-none" sz="2000" dirty="0"/>
            </a:br>
            <a:r>
              <a:rPr lang="en-US" sz="2000" dirty="0">
                <a:latin typeface="微軟正黑體" pitchFamily="18" charset="0"/>
              </a:rPr>
              <a:t> 	  Give out our time and get money back </a:t>
            </a:r>
          </a:p>
          <a:p>
            <a:pPr marL="342884" lvl="1" indent="0">
              <a:buNone/>
            </a:pPr>
            <a:r>
              <a:rPr lang="en-US" sz="2000" dirty="0">
                <a:latin typeface="微軟正黑體" pitchFamily="18" charset="0"/>
              </a:rPr>
              <a:t> 	  Ill-considered and improvident</a:t>
            </a:r>
          </a:p>
          <a:p>
            <a:pPr marL="342884" lvl="1" indent="0">
              <a:buNone/>
            </a:pPr>
            <a:endParaRPr lang="en-US" altLang="zh-CN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139E6E6F-871C-874A-B0A6-8A1E959EB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8"/>
          <a:stretch/>
        </p:blipFill>
        <p:spPr>
          <a:xfrm>
            <a:off x="6576623" y="3061606"/>
            <a:ext cx="2567381" cy="2081894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A47EC2F-34B9-5547-BFCC-1C698AD2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5" y="225957"/>
            <a:ext cx="4790327" cy="994172"/>
          </a:xfrm>
        </p:spPr>
        <p:txBody>
          <a:bodyPr>
            <a:normAutofit/>
          </a:bodyPr>
          <a:lstStyle/>
          <a:p>
            <a:r>
              <a:rPr lang="en-US" dirty="0">
                <a:latin typeface="微軟正黑體" pitchFamily="18" charset="0"/>
              </a:rPr>
              <a:t>How “deficiency” turns us to be poor.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2C6A2225-94AF-4BC4-98F4-77746E7B10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43833" y="3"/>
            <a:ext cx="3500169" cy="2709703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xmlns="" id="{5DED6A5E-17FD-7F4D-A4DC-FD6047A891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18" r="-4" b="7855"/>
          <a:stretch/>
        </p:blipFill>
        <p:spPr>
          <a:xfrm>
            <a:off x="5767374" y="10"/>
            <a:ext cx="3376630" cy="2586157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8283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C89B8B7-29AF-4449-BDB5-39505E7F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363" y="3535877"/>
            <a:ext cx="9420725" cy="1233484"/>
          </a:xfrm>
          <a:solidFill>
            <a:schemeClr val="bg1">
              <a:alpha val="47000"/>
            </a:schemeClr>
          </a:solidFill>
        </p:spPr>
        <p:txBody>
          <a:bodyPr vert="horz" lIns="68577" tIns="34289" rIns="68577" bIns="34289" rtlCol="0" anchor="b">
            <a:normAutofit/>
          </a:bodyPr>
          <a:lstStyle/>
          <a:p>
            <a:pPr algn="ctr"/>
            <a:r>
              <a:rPr lang="en-US" sz="4100" dirty="0">
                <a:latin typeface="微軟正黑體" pitchFamily="18" charset="0"/>
              </a:rPr>
              <a:t>Start MAKING your dream</a:t>
            </a:r>
            <a:r>
              <a:rPr lang="x-none" sz="4100" dirty="0"/>
              <a:t/>
            </a:r>
            <a:br>
              <a:rPr lang="x-none" sz="4100" dirty="0"/>
            </a:br>
            <a:r>
              <a:rPr lang="en-US" sz="4100" dirty="0">
                <a:latin typeface="微軟正黑體" pitchFamily="18" charset="0"/>
              </a:rPr>
              <a:t>You have the </a:t>
            </a:r>
            <a:r>
              <a:rPr lang="en-US" sz="4100" dirty="0">
                <a:solidFill>
                  <a:srgbClr val="FFFF00"/>
                </a:solidFill>
                <a:latin typeface="微軟正黑體" pitchFamily="18" charset="0"/>
              </a:rPr>
              <a:t>WHY</a:t>
            </a:r>
            <a:r>
              <a:rPr lang="en-US" sz="4100" dirty="0">
                <a:latin typeface="微軟正黑體" pitchFamily="18" charset="0"/>
              </a:rPr>
              <a:t>, we have the </a:t>
            </a:r>
            <a:r>
              <a:rPr lang="en-US" sz="4100" dirty="0">
                <a:solidFill>
                  <a:srgbClr val="FFFF00"/>
                </a:solidFill>
                <a:latin typeface="微軟正黑體" pitchFamily="18" charset="0"/>
              </a:rPr>
              <a:t>HOW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xmlns="" id="{A2FDC50D-8AAF-A24C-A654-3B64B85F8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09"/>
                    </a14:imgEffect>
                    <a14:imgEffect>
                      <a14:saturation sat="164000"/>
                    </a14:imgEffect>
                  </a14:imgLayer>
                </a14:imgProps>
              </a:ext>
            </a:extLst>
          </a:blip>
          <a:srcRect t="10784"/>
          <a:stretch/>
        </p:blipFill>
        <p:spPr>
          <a:xfrm>
            <a:off x="17" y="9"/>
            <a:ext cx="9143985" cy="3181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2" y="3181602"/>
            <a:ext cx="9144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433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2257994-BD97-4691-8B89-198A6D2BAB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88882"/>
            <a:ext cx="9144000" cy="145461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4" name="內容版面配置區 6" descr="mountainclimbing.pdf">
            <a:extLst>
              <a:ext uri="{FF2B5EF4-FFF2-40B4-BE49-F238E27FC236}">
                <a16:creationId xmlns:a16="http://schemas.microsoft.com/office/drawing/2014/main" xmlns="" id="{3EABF7E8-E001-8C4E-8053-FB2CEA409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39" y="351733"/>
            <a:ext cx="3895067" cy="26543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xmlns="" id="{315AB0B9-76DA-B749-8C85-35A453CEF8C5}"/>
              </a:ext>
            </a:extLst>
          </p:cNvPr>
          <p:cNvSpPr txBox="1">
            <a:spLocks/>
          </p:cNvSpPr>
          <p:nvPr/>
        </p:nvSpPr>
        <p:spPr>
          <a:xfrm>
            <a:off x="1200150" y="3201961"/>
            <a:ext cx="6743700" cy="94857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68577" tIns="34289" rIns="68577" bIns="34289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n-US" sz="3000" dirty="0">
                <a:solidFill>
                  <a:srgbClr val="404040"/>
                </a:solidFill>
                <a:latin typeface="微軟正黑體" pitchFamily="18" charset="0"/>
              </a:rPr>
              <a:t>Accumulated short-term targets can reach a long-term target 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20D5B4C-653C-F846-BCEE-0069523D0A76}"/>
              </a:ext>
            </a:extLst>
          </p:cNvPr>
          <p:cNvSpPr/>
          <p:nvPr/>
        </p:nvSpPr>
        <p:spPr>
          <a:xfrm>
            <a:off x="5713433" y="2335255"/>
            <a:ext cx="3337017" cy="507830"/>
          </a:xfrm>
          <a:prstGeom prst="rect">
            <a:avLst/>
          </a:prstGeom>
          <a:solidFill>
            <a:schemeClr val="tx1"/>
          </a:solidFill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en-US" sz="1400" b="1" dirty="0">
                <a:solidFill>
                  <a:srgbClr val="000000"/>
                </a:solidFill>
                <a:latin typeface="微軟正黑體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微軟正黑體" pitchFamily="18" charset="0"/>
              </a:rPr>
              <a:t>Housing debts $34,500/4W</a:t>
            </a:r>
          </a:p>
          <a:p>
            <a:pPr defTabSz="685766"/>
            <a:r>
              <a:rPr lang="en-US" sz="1400" b="1" dirty="0">
                <a:solidFill>
                  <a:srgbClr val="000000"/>
                </a:solidFill>
                <a:latin typeface="微軟正黑體" pitchFamily="18" charset="0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微軟正黑體" pitchFamily="18" charset="0"/>
              </a:rPr>
              <a:t>Professional Coordinator May 2019</a:t>
            </a:r>
            <a:r>
              <a:rPr lang="en-US" sz="1400" b="1" dirty="0">
                <a:solidFill>
                  <a:srgbClr val="000000"/>
                </a:solidFill>
                <a:latin typeface="微軟正黑體" pitchFamily="18" charset="0"/>
              </a:rPr>
              <a:t>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993EEF0-1074-F747-9DDB-01B8C3E77255}"/>
              </a:ext>
            </a:extLst>
          </p:cNvPr>
          <p:cNvSpPr/>
          <p:nvPr/>
        </p:nvSpPr>
        <p:spPr>
          <a:xfrm>
            <a:off x="4706715" y="503289"/>
            <a:ext cx="3816803" cy="623248"/>
          </a:xfrm>
          <a:prstGeom prst="rect">
            <a:avLst/>
          </a:prstGeom>
          <a:solidFill>
            <a:schemeClr val="tx1"/>
          </a:solidFill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en-US" b="1" dirty="0">
                <a:solidFill>
                  <a:srgbClr val="00B050"/>
                </a:solidFill>
                <a:latin typeface="微軟正黑體" pitchFamily="18" charset="0"/>
              </a:rPr>
              <a:t>Achieve the dream  $138,000/4W</a:t>
            </a:r>
            <a:r>
              <a:rPr lang="x-none" b="1">
                <a:solidFill>
                  <a:prstClr val="black"/>
                </a:solidFill>
              </a:rPr>
              <a:t/>
            </a:r>
            <a:br>
              <a:rPr lang="x-none" b="1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00B050"/>
                </a:solidFill>
                <a:latin typeface="微軟正黑體" pitchFamily="18" charset="0"/>
              </a:rPr>
              <a:t>Director May 2023</a:t>
            </a:r>
            <a:r>
              <a:rPr kumimoji="1" lang="zh-TW" alt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endParaRPr lang="zh-TW" altLang="en-US" sz="15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B7DD2720-4610-9F46-B88F-BDC96CA9DA53}"/>
              </a:ext>
            </a:extLst>
          </p:cNvPr>
          <p:cNvSpPr/>
          <p:nvPr/>
        </p:nvSpPr>
        <p:spPr>
          <a:xfrm>
            <a:off x="6528804" y="7781702"/>
            <a:ext cx="3549690" cy="623248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en-US" dirty="0">
                <a:solidFill>
                  <a:srgbClr val="000000"/>
                </a:solidFill>
                <a:latin typeface="DengXian" pitchFamily="18" charset="0"/>
              </a:rPr>
              <a:t>Housing debts $34,500/4W</a:t>
            </a:r>
          </a:p>
          <a:p>
            <a:pPr defTabSz="685766"/>
            <a:r>
              <a:rPr lang="en-US" dirty="0">
                <a:solidFill>
                  <a:srgbClr val="000000"/>
                </a:solidFill>
                <a:latin typeface="DengXian" pitchFamily="18" charset="0"/>
              </a:rPr>
              <a:t> Professional Coordinator Feb. 2019 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8D52C134-0615-6345-AA3B-A1E8389F4F95}"/>
              </a:ext>
            </a:extLst>
          </p:cNvPr>
          <p:cNvSpPr/>
          <p:nvPr/>
        </p:nvSpPr>
        <p:spPr>
          <a:xfrm>
            <a:off x="5099945" y="1461629"/>
            <a:ext cx="4044057" cy="727121"/>
          </a:xfrm>
          <a:prstGeom prst="rect">
            <a:avLst/>
          </a:prstGeom>
          <a:solidFill>
            <a:schemeClr val="tx1"/>
          </a:solidFill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en-US" sz="1400" b="1" dirty="0">
                <a:solidFill>
                  <a:srgbClr val="FF0000"/>
                </a:solidFill>
                <a:latin typeface="微軟正黑體" pitchFamily="18" charset="0"/>
              </a:rPr>
              <a:t>Family no need to worry about financial condition $76,600/4W</a:t>
            </a:r>
          </a:p>
          <a:p>
            <a:pPr defTabSz="685766"/>
            <a:r>
              <a:rPr lang="en-US" sz="1400" b="1" dirty="0">
                <a:solidFill>
                  <a:srgbClr val="FFFFFF"/>
                </a:solidFill>
                <a:latin typeface="微軟正黑體" pitchFamily="18" charset="0"/>
              </a:rPr>
              <a:t>National Supervising Coordinator May 2021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941EC7DC-89AC-42E0-811E-9B0779695F34}"/>
              </a:ext>
            </a:extLst>
          </p:cNvPr>
          <p:cNvSpPr txBox="1"/>
          <p:nvPr/>
        </p:nvSpPr>
        <p:spPr>
          <a:xfrm>
            <a:off x="0" y="4688195"/>
            <a:ext cx="9144000" cy="50013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TW" altLang="en-US" sz="7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7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766"/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7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521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7" descr="T:\Field Training\Field Training\North America\NA_ENGLISH\B5 update\images\Base-10-BDC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22" y="1751180"/>
            <a:ext cx="7281377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2062" y="470778"/>
            <a:ext cx="7258793" cy="34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60" tIns="34232" rIns="68460" bIns="34232">
            <a:spAutoFit/>
          </a:bodyPr>
          <a:lstStyle/>
          <a:p>
            <a:pPr marL="175904" indent="-175904" algn="ctr" defTabSz="34229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Commission = Monthly$46,000 </a:t>
            </a:r>
            <a:r>
              <a:rPr lang="en-US" b="1" dirty="0">
                <a:solidFill>
                  <a:srgbClr val="C12D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(BV)and Monthly</a:t>
            </a:r>
            <a:r>
              <a:rPr 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$23,000 </a:t>
            </a:r>
            <a:r>
              <a:rPr 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(IBV)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7836" y="1188644"/>
            <a:ext cx="3151046" cy="8426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68460" tIns="34232" rIns="68460" bIns="34232" rtlCol="0">
            <a:spAutoFit/>
          </a:bodyPr>
          <a:lstStyle/>
          <a:p>
            <a:pPr defTabSz="684595">
              <a:spcAft>
                <a:spcPts val="90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Each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cycle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can earn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$11,500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 every 2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cycles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earn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$11,500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-133596" y="148967"/>
            <a:ext cx="9405257" cy="643617"/>
          </a:xfrm>
          <a:prstGeom prst="rect">
            <a:avLst/>
          </a:prstGeom>
        </p:spPr>
        <p:txBody>
          <a:bodyPr lIns="68460" tIns="34232" rIns="68460" bIns="34232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0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Organization complete monthly target</a:t>
            </a:r>
            <a:r>
              <a:rPr lang="zh-TW" altLang="en-US" sz="20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0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 Basic</a:t>
            </a:r>
            <a:r>
              <a:rPr lang="zh-TW" altLang="en-US" sz="20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0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0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0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customers</a:t>
            </a:r>
          </a:p>
          <a:p>
            <a:pPr algn="ctr">
              <a:defRPr/>
            </a:pPr>
            <a:endParaRPr lang="en-US" sz="2100" cap="all" dirty="0">
              <a:ln>
                <a:solidFill>
                  <a:srgbClr val="443988"/>
                </a:solidFill>
              </a:ln>
              <a:solidFill>
                <a:srgbClr val="44398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" y="945960"/>
            <a:ext cx="3731820" cy="14300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68460" tIns="34232" rIns="68460" bIns="34232" rtlCol="0">
            <a:spAutoFit/>
          </a:bodyPr>
          <a:lstStyle/>
          <a:p>
            <a:pPr defTabSz="684595">
              <a:spcAft>
                <a:spcPts val="30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Month target</a:t>
            </a:r>
            <a:r>
              <a:rPr lang="x-none" sz="12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x-none" sz="12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each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UFO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monthly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 BV + 20 IBV </a:t>
            </a:r>
          </a:p>
          <a:p>
            <a:pPr defTabSz="684595">
              <a:spcAft>
                <a:spcPts val="30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Basic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customers</a:t>
            </a:r>
            <a:r>
              <a:rPr lang="x-none" sz="12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x-none" sz="12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Each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UFO</a:t>
            </a:r>
            <a:r>
              <a:rPr lang="en-US" sz="12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’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best customers generate</a:t>
            </a:r>
          </a:p>
          <a:p>
            <a:pPr defTabSz="684595">
              <a:spcAft>
                <a:spcPts val="30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 BV + 200 IBV </a:t>
            </a:r>
          </a:p>
          <a:p>
            <a:pPr defTabSz="684595">
              <a:spcAft>
                <a:spcPts val="30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Total amount = Each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UFO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 BV + 220 IBV </a:t>
            </a:r>
          </a:p>
        </p:txBody>
      </p:sp>
      <p:sp>
        <p:nvSpPr>
          <p:cNvPr id="18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6103" y="4697575"/>
            <a:ext cx="1317186" cy="57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28" tIns="25715" rIns="51428" bIns="25715">
            <a:spAutoFit/>
          </a:bodyPr>
          <a:lstStyle/>
          <a:p>
            <a:pPr algn="ctr" defTabSz="257129">
              <a:spcBef>
                <a:spcPct val="50000"/>
              </a:spcBef>
              <a:defRPr/>
            </a:pP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UFO</a:t>
            </a:r>
            <a:r>
              <a:rPr lang="en-US" sz="11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’</a:t>
            </a: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 x 500 BV = Month25,000 BV</a:t>
            </a:r>
          </a:p>
        </p:txBody>
      </p:sp>
      <p:sp>
        <p:nvSpPr>
          <p:cNvPr id="19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17277" y="4708693"/>
            <a:ext cx="1372929" cy="39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28" tIns="25715" rIns="51428" bIns="25715">
            <a:spAutoFit/>
          </a:bodyPr>
          <a:lstStyle/>
          <a:p>
            <a:pPr algn="ctr" defTabSz="257129">
              <a:spcBef>
                <a:spcPct val="50000"/>
              </a:spcBef>
              <a:defRPr/>
            </a:pP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UFO</a:t>
            </a:r>
            <a:r>
              <a:rPr lang="en-US" sz="11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’</a:t>
            </a: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 x 500 BV = Month25,000 BV</a:t>
            </a:r>
          </a:p>
        </p:txBody>
      </p:sp>
      <p:sp>
        <p:nvSpPr>
          <p:cNvPr id="20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02573" y="4662208"/>
            <a:ext cx="1391544" cy="39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28" tIns="25715" rIns="51428" bIns="25715">
            <a:spAutoFit/>
          </a:bodyPr>
          <a:lstStyle/>
          <a:p>
            <a:pPr algn="ctr" defTabSz="257129">
              <a:spcBef>
                <a:spcPct val="50000"/>
              </a:spcBef>
              <a:defRPr/>
            </a:pP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UFO</a:t>
            </a:r>
            <a:r>
              <a:rPr lang="en-US" sz="11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’</a:t>
            </a: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 x 500 BV = Month25,000 BV</a:t>
            </a:r>
          </a:p>
        </p:txBody>
      </p:sp>
      <p:sp>
        <p:nvSpPr>
          <p:cNvPr id="21" name="Text Box 17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03740" y="4662208"/>
            <a:ext cx="1392996" cy="57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28" tIns="25715" rIns="51428" bIns="25715">
            <a:spAutoFit/>
          </a:bodyPr>
          <a:lstStyle/>
          <a:p>
            <a:pPr algn="ctr" defTabSz="257129">
              <a:spcBef>
                <a:spcPct val="50000"/>
              </a:spcBef>
              <a:defRPr/>
            </a:pP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UFO</a:t>
            </a:r>
            <a:r>
              <a:rPr lang="en-US" sz="11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’</a:t>
            </a: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 x 200 IBV = Month10,000 IBV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5636" y="4755285"/>
            <a:ext cx="411641" cy="236597"/>
          </a:xfrm>
          <a:prstGeom prst="rect">
            <a:avLst/>
          </a:prstGeom>
          <a:noFill/>
        </p:spPr>
        <p:txBody>
          <a:bodyPr wrap="none" lIns="51428" tIns="25715" rIns="51428" bIns="25715" rtlCol="0">
            <a:spAutoFit/>
          </a:bodyPr>
          <a:lstStyle/>
          <a:p>
            <a:pPr algn="ctr" defTabSz="514271">
              <a:defRPr/>
            </a:pP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92102" y="4731457"/>
            <a:ext cx="411641" cy="236597"/>
          </a:xfrm>
          <a:prstGeom prst="rect">
            <a:avLst/>
          </a:prstGeom>
          <a:noFill/>
        </p:spPr>
        <p:txBody>
          <a:bodyPr wrap="none" lIns="51428" tIns="25715" rIns="51428" bIns="25715" rtlCol="0">
            <a:spAutoFit/>
          </a:bodyPr>
          <a:lstStyle/>
          <a:p>
            <a:pPr algn="ctr" defTabSz="514271">
              <a:defRPr/>
            </a:pPr>
            <a:r>
              <a: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</a:p>
        </p:txBody>
      </p:sp>
      <p:pic>
        <p:nvPicPr>
          <p:cNvPr id="8194" name="Picture 2" descr="T:\Field Training\Field Training\North America\NA_ENGLISH\B5 update\images\Base-10-BV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37" y="2164548"/>
            <a:ext cx="7265300" cy="23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177084" y="4783715"/>
            <a:ext cx="998917" cy="57707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en-US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 and IBV on this slideshows the accumulated cycle figures</a:t>
            </a:r>
          </a:p>
        </p:txBody>
      </p:sp>
    </p:spTree>
    <p:extLst>
      <p:ext uri="{BB962C8B-B14F-4D97-AF65-F5344CB8AC3E}">
        <p14:creationId xmlns:p14="http://schemas.microsoft.com/office/powerpoint/2010/main" val="24597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90720" y="0"/>
            <a:ext cx="106556" cy="51435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0010" y="608770"/>
            <a:ext cx="2862070" cy="4052528"/>
          </a:xfrm>
        </p:spPr>
        <p:txBody>
          <a:bodyPr>
            <a:normAutofit/>
          </a:bodyPr>
          <a:lstStyle/>
          <a:p>
            <a:pPr algn="ctr"/>
            <a:r>
              <a:rPr lang="en-US" sz="4100" dirty="0">
                <a:solidFill>
                  <a:srgbClr val="FFFF00"/>
                </a:solidFill>
                <a:latin typeface="微軟正黑體" pitchFamily="18" charset="0"/>
              </a:rPr>
              <a:t>Duplicable</a:t>
            </a:r>
            <a:r>
              <a:rPr lang="x-none" dirty="0"/>
              <a:t/>
            </a:r>
            <a:br>
              <a:rPr lang="x-none" dirty="0"/>
            </a:br>
            <a:r>
              <a:rPr lang="en-US" dirty="0">
                <a:solidFill>
                  <a:srgbClr val="FFFFFF"/>
                </a:solidFill>
                <a:latin typeface="微軟正黑體" pitchFamily="18" charset="0"/>
              </a:rPr>
              <a:t>Action plan</a:t>
            </a: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xmlns="" id="{B91C23A2-E0AC-4769-A886-8CD1F51BDE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789937"/>
              </p:ext>
            </p:extLst>
          </p:nvPr>
        </p:nvGraphicFramePr>
        <p:xfrm>
          <a:off x="3870730" y="92320"/>
          <a:ext cx="5049440" cy="4568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D986DA16-8F3C-914A-880C-764AD383AF1A}"/>
              </a:ext>
            </a:extLst>
          </p:cNvPr>
          <p:cNvSpPr txBox="1"/>
          <p:nvPr/>
        </p:nvSpPr>
        <p:spPr>
          <a:xfrm>
            <a:off x="3870730" y="4142794"/>
            <a:ext cx="5049440" cy="1027203"/>
          </a:xfrm>
          <a:prstGeom prst="rect">
            <a:avLst/>
          </a:prstGeom>
          <a:solidFill>
            <a:srgbClr val="FF0000"/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 defTabSz="685766"/>
            <a:r>
              <a:rPr lang="en-US" sz="2100" b="1" dirty="0">
                <a:solidFill>
                  <a:srgbClr val="FFFFFF"/>
                </a:solidFill>
                <a:latin typeface="微軟正黑體" pitchFamily="18" charset="0"/>
              </a:rPr>
              <a:t>The most powerful tool: </a:t>
            </a:r>
          </a:p>
          <a:p>
            <a:pPr algn="ctr" defTabSz="685766"/>
            <a:r>
              <a:rPr lang="en-US" sz="4100" b="1" dirty="0">
                <a:solidFill>
                  <a:srgbClr val="FFFFFF"/>
                </a:solidFill>
                <a:latin typeface="微軟正黑體" pitchFamily="18" charset="0"/>
              </a:rPr>
              <a:t>Event tickets</a:t>
            </a:r>
          </a:p>
        </p:txBody>
      </p:sp>
    </p:spTree>
    <p:extLst>
      <p:ext uri="{BB962C8B-B14F-4D97-AF65-F5344CB8AC3E}">
        <p14:creationId xmlns:p14="http://schemas.microsoft.com/office/powerpoint/2010/main" val="41392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3&quot;/&gt;&lt;/TableIndex&gt;&lt;/ShapeTextInfo&gt;"/>
  <p:tag name="PRESENTER_SHAPEINFO" val="&lt;ThreeDShapeInfo&gt;&lt;uuid val=&quot;{F9AB990F-6E88-4EE4-8877-3E4B517B73B5}&quot;/&gt;&lt;isInvalidForFieldText val=&quot;0&quot;/&gt;&lt;Image&gt;&lt;filename val=&quot;C:\Users\video\AppData\Local\Temp\PR\data\asimages\{F9AB990F-6E88-4EE4-8877-3E4B517B73B5}_29.png&quot;/&gt;&lt;left val=&quot;432&quot;/&gt;&lt;top val=&quot;76&quot;/&gt;&lt;width val=&quot;283&quot;/&gt;&lt;height val=&quot;7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1134</Words>
  <Application>Microsoft Office PowerPoint</Application>
  <PresentationFormat>On-screen Show (16:9)</PresentationFormat>
  <Paragraphs>171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1_Office Theme</vt:lpstr>
      <vt:lpstr>5_Office Theme</vt:lpstr>
      <vt:lpstr>6_Office Theme</vt:lpstr>
      <vt:lpstr>PowerPoint Presentation</vt:lpstr>
      <vt:lpstr>PowerPoint Presentation</vt:lpstr>
      <vt:lpstr>Stella Huang</vt:lpstr>
      <vt:lpstr>Are we Surviving? Or Living? Is Work-life Balance a Reality?</vt:lpstr>
      <vt:lpstr>How “deficiency” turns us to be poor. </vt:lpstr>
      <vt:lpstr>Start MAKING your dream You have the WHY, we have the HOW</vt:lpstr>
      <vt:lpstr>PowerPoint Presentation</vt:lpstr>
      <vt:lpstr>PowerPoint Presentation</vt:lpstr>
      <vt:lpstr>Duplicable Action plan</vt:lpstr>
      <vt:lpstr>SMART Action targetSetting</vt:lpstr>
      <vt:lpstr>Focus on daily and weekly result-producing action plan  (Started Guide)</vt:lpstr>
      <vt:lpstr>Obstacles, are the challenges for the one who are achieving their dreams.</vt:lpstr>
      <vt:lpstr>Deficiency draws us to concentrate. Actions result in success.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6</cp:revision>
  <dcterms:created xsi:type="dcterms:W3CDTF">2018-05-14T07:48:10Z</dcterms:created>
  <dcterms:modified xsi:type="dcterms:W3CDTF">2018-05-16T03:09:22Z</dcterms:modified>
</cp:coreProperties>
</file>